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92458-2EAE-49A3-92CD-3EC0A3CC26E3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6FA3F-1214-48EF-B0BB-D649CF239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7D6D-D00F-4032-91FF-4C13886DEF2C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0471-EEB8-451A-B2FC-BE48A71CA920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0BC1-29CD-462A-9A07-ED5824734C99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D3DE-61A3-48F5-8EF1-72811A3A1084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8A17-7E45-4605-983C-5FF0E47D9D1D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66C-ABA4-48D2-B493-18AF2331D239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2431-DD03-4A76-9CA9-EDBB863BEE82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1D40-92DD-4CB4-8E8E-AA7329868E19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6016F-61F7-480C-9EB2-37024E721DCA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1ED8-BC1A-4CAF-9B0B-39928275BEA3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4660D7-FF6F-4B62-A65F-D4727639B7DD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597172-EB4D-4F21-9026-BF6693B46470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13215230/scientific-method-vocabulary-and-definitions-flash-cards/" TargetMode="External"/><Relationship Id="rId2" Type="http://schemas.openxmlformats.org/officeDocument/2006/relationships/hyperlink" Target="https://www.brainpop.com/science/scientificinquiry/scientificmeth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cap="none" dirty="0"/>
              <a:t>The Scientific Method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14837"/>
            <a:ext cx="6801612" cy="12398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Katie Simpson </a:t>
            </a:r>
          </a:p>
          <a:p>
            <a:r>
              <a:rPr lang="en-US" dirty="0"/>
              <a:t>EDFN-5024</a:t>
            </a:r>
          </a:p>
          <a:p>
            <a:r>
              <a:rPr lang="en-US" dirty="0"/>
              <a:t>Fall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3856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</p:spTree>
    <p:extLst>
      <p:ext uri="{BB962C8B-B14F-4D97-AF65-F5344CB8AC3E}">
        <p14:creationId xmlns:p14="http://schemas.microsoft.com/office/powerpoint/2010/main" val="289321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cap="none" dirty="0"/>
              <a:t>dditional 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Data table- organizes data into rows and columns.</a:t>
            </a:r>
          </a:p>
          <a:p>
            <a:r>
              <a:rPr lang="en-US" sz="2000" dirty="0"/>
              <a:t>Line graph- a type of graph used when data has taken place over time. </a:t>
            </a:r>
          </a:p>
          <a:p>
            <a:r>
              <a:rPr lang="en-US" sz="2000" dirty="0"/>
              <a:t>Bar graph- a type of graph used for descriptive data that comes from research questions asking about variables that will be counted.  </a:t>
            </a:r>
          </a:p>
          <a:p>
            <a:r>
              <a:rPr lang="en-US" sz="2000" dirty="0"/>
              <a:t>Biology- the study of life.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</p:spTree>
    <p:extLst>
      <p:ext uri="{BB962C8B-B14F-4D97-AF65-F5344CB8AC3E}">
        <p14:creationId xmlns:p14="http://schemas.microsoft.com/office/powerpoint/2010/main" val="1042065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Helpful 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>
                <a:hlinkClick r:id="rId2"/>
              </a:rPr>
              <a:t>https://www.brainpop.com/science/scientificinquiry/scientificmethod/</a:t>
            </a:r>
            <a:endParaRPr lang="en-US" sz="2000" u="sng" dirty="0"/>
          </a:p>
          <a:p>
            <a:r>
              <a:rPr lang="en-US" sz="2000" u="sng" dirty="0">
                <a:hlinkClick r:id="rId3"/>
              </a:rPr>
              <a:t>https://quizlet.com/13215230/scientific-method-vocabulary-and-definitions-flash-cards/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</p:spTree>
    <p:extLst>
      <p:ext uri="{BB962C8B-B14F-4D97-AF65-F5344CB8AC3E}">
        <p14:creationId xmlns:p14="http://schemas.microsoft.com/office/powerpoint/2010/main" val="412841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Introduction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The scientific method:</a:t>
            </a:r>
          </a:p>
          <a:p>
            <a:pPr>
              <a:buFontTx/>
              <a:buChar char="-"/>
            </a:pPr>
            <a:r>
              <a:rPr lang="en-US" sz="2000" dirty="0"/>
              <a:t>Is a series of steps used by scientists/people to help find solutions to problems and/or questions. </a:t>
            </a:r>
          </a:p>
        </p:txBody>
      </p:sp>
      <p:pic>
        <p:nvPicPr>
          <p:cNvPr id="9" name="Snagit_PPT2F5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657" y="3929950"/>
            <a:ext cx="3857771" cy="2530181"/>
          </a:xfrm>
          <a:prstGeom prst="rect">
            <a:avLst/>
          </a:prstGeom>
        </p:spPr>
      </p:pic>
      <p:pic>
        <p:nvPicPr>
          <p:cNvPr id="10" name="Snagit_PPT3F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391" y="3929950"/>
            <a:ext cx="2870348" cy="253378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59675" y="6612453"/>
            <a:ext cx="5901189" cy="320040"/>
          </a:xfrm>
        </p:spPr>
        <p:txBody>
          <a:bodyPr/>
          <a:lstStyle/>
          <a:p>
            <a:pPr algn="ctr"/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1026" name="Picture 2" descr="C:\Users\Katie\AppData\Local\Temp\SNAGHTML5403309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04" y="4809595"/>
            <a:ext cx="19812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3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The Steps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2050" name="Picture 2" descr="C:\Users\Katie\AppData\Local\Temp\SNAGHTML544093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81" y="2404041"/>
            <a:ext cx="801686" cy="16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tie\AppData\Local\Temp\SNAGHTML544093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1" y="2404041"/>
            <a:ext cx="801686" cy="162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nagit_PPTB43B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61" y="4362889"/>
            <a:ext cx="11938000" cy="955103"/>
          </a:xfrm>
        </p:spPr>
      </p:pic>
    </p:spTree>
    <p:extLst>
      <p:ext uri="{BB962C8B-B14F-4D97-AF65-F5344CB8AC3E}">
        <p14:creationId xmlns:p14="http://schemas.microsoft.com/office/powerpoint/2010/main" val="61434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cap="none" dirty="0"/>
              <a:t>sk a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256" y="2638045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 dirty="0"/>
              <a:t>What do you want to learn?</a:t>
            </a:r>
          </a:p>
          <a:p>
            <a:r>
              <a:rPr lang="en-US" sz="2000" dirty="0"/>
              <a:t>You can use the scientific method to help answer an unlimited amount of questions!</a:t>
            </a:r>
          </a:p>
          <a:p>
            <a:endParaRPr lang="en-US" sz="2000" dirty="0"/>
          </a:p>
          <a:p>
            <a:r>
              <a:rPr lang="en-US" sz="2000" dirty="0"/>
              <a:t>For example: </a:t>
            </a:r>
          </a:p>
          <a:p>
            <a:r>
              <a:rPr lang="en-US" sz="2000" dirty="0"/>
              <a:t>Does the color of a light bulb affect the growth of seeds?</a:t>
            </a:r>
          </a:p>
          <a:p>
            <a:r>
              <a:rPr lang="en-US" sz="2000" dirty="0"/>
              <a:t>Can girls jump higher than boys?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51461"/>
            <a:ext cx="5901189" cy="320040"/>
          </a:xfrm>
        </p:spPr>
        <p:txBody>
          <a:bodyPr/>
          <a:lstStyle/>
          <a:p>
            <a:r>
              <a:rPr lang="en-US"/>
              <a:t>EDFN 5024, Katie Simpson, Scientific Method Final Project, Fall 2016</a:t>
            </a:r>
            <a:endParaRPr lang="en-US" dirty="0"/>
          </a:p>
        </p:txBody>
      </p:sp>
      <p:pic>
        <p:nvPicPr>
          <p:cNvPr id="5" name="Snagit_PPT5A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5273">
            <a:off x="7450644" y="3446005"/>
            <a:ext cx="4107006" cy="2051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52940">
            <a:off x="361258" y="568934"/>
            <a:ext cx="1560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? ?</a:t>
            </a:r>
          </a:p>
        </p:txBody>
      </p:sp>
      <p:sp>
        <p:nvSpPr>
          <p:cNvPr id="7" name="TextBox 6"/>
          <p:cNvSpPr txBox="1"/>
          <p:nvPr/>
        </p:nvSpPr>
        <p:spPr>
          <a:xfrm rot="1778708">
            <a:off x="10582219" y="768903"/>
            <a:ext cx="1560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? ?</a:t>
            </a:r>
          </a:p>
        </p:txBody>
      </p:sp>
    </p:spTree>
    <p:extLst>
      <p:ext uri="{BB962C8B-B14F-4D97-AF65-F5344CB8AC3E}">
        <p14:creationId xmlns:p14="http://schemas.microsoft.com/office/powerpoint/2010/main" val="253919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cap="none" dirty="0"/>
              <a:t>ake a Hypothesis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548448"/>
            <a:ext cx="7729728" cy="3101983"/>
          </a:xfrm>
        </p:spPr>
        <p:txBody>
          <a:bodyPr>
            <a:noAutofit/>
          </a:bodyPr>
          <a:lstStyle/>
          <a:p>
            <a:r>
              <a:rPr lang="en-US" sz="2000" dirty="0"/>
              <a:t>Hypothesis- a special kind of prediction that forecasts how the independent variable will affect the dependent variable. </a:t>
            </a:r>
          </a:p>
          <a:p>
            <a:pPr lvl="1"/>
            <a:r>
              <a:rPr lang="en-US" sz="2000" dirty="0"/>
              <a:t>- Another way to think about a hypothesis is to make a very educated guess about the outcome of your question.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For example: If I grow seeds under a green light bulb they will grow faster than if I put them under a red.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5" name="Snagit_PPT7C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90" y="3928470"/>
            <a:ext cx="2423754" cy="2799199"/>
          </a:xfrm>
          <a:prstGeom prst="rect">
            <a:avLst/>
          </a:prstGeom>
        </p:spPr>
      </p:pic>
      <p:pic>
        <p:nvPicPr>
          <p:cNvPr id="7" name="Snagit_PPT6C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688" y="3928470"/>
            <a:ext cx="2167122" cy="2799199"/>
          </a:xfrm>
          <a:prstGeom prst="rect">
            <a:avLst/>
          </a:prstGeom>
        </p:spPr>
      </p:pic>
      <p:pic>
        <p:nvPicPr>
          <p:cNvPr id="9" name="Snagit_PPT3BC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367" y="271692"/>
            <a:ext cx="1603443" cy="184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54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Test with an Experiment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68361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 dirty="0"/>
              <a:t>Experiment- design a test of procedure- Use controlled conditions to test your hypothesis</a:t>
            </a:r>
          </a:p>
          <a:p>
            <a:r>
              <a:rPr lang="en-US" sz="2000" dirty="0"/>
              <a:t>- Controlled experiment: Everything in an experiment that is the same except for the variable.</a:t>
            </a:r>
          </a:p>
          <a:p>
            <a:r>
              <a:rPr lang="en-US" sz="2000" dirty="0"/>
              <a:t> - Variable: Something in an experiment that you change, only one per experiment.</a:t>
            </a:r>
          </a:p>
          <a:p>
            <a:r>
              <a:rPr lang="en-US" sz="2000" dirty="0"/>
              <a:t>- Constant: Factors in an experiment that stay the same.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5" name="Snagit_PPTA0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40" y="5109115"/>
            <a:ext cx="2369819" cy="1673164"/>
          </a:xfrm>
          <a:prstGeom prst="rect">
            <a:avLst/>
          </a:prstGeom>
        </p:spPr>
      </p:pic>
      <p:pic>
        <p:nvPicPr>
          <p:cNvPr id="7" name="Snagit_PPT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939" y="5109115"/>
            <a:ext cx="4313921" cy="1296328"/>
          </a:xfrm>
          <a:prstGeom prst="rect">
            <a:avLst/>
          </a:prstGeom>
        </p:spPr>
      </p:pic>
      <p:pic>
        <p:nvPicPr>
          <p:cNvPr id="8" name="Snagit_PPTEAE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63" y="374127"/>
            <a:ext cx="1537579" cy="26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4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Analyze the Results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Analyze the results- examine your observations and data from the experiment. </a:t>
            </a:r>
          </a:p>
          <a:p>
            <a:r>
              <a:rPr lang="en-US" sz="2000" dirty="0"/>
              <a:t>- Data: factual information, especially information organized for analysis or used to reason or make decisions. </a:t>
            </a:r>
          </a:p>
          <a:p>
            <a:r>
              <a:rPr lang="en-US" sz="2000" dirty="0"/>
              <a:t>- Observations: anything noticed during the experiment. </a:t>
            </a:r>
          </a:p>
          <a:p>
            <a:pPr lvl="1"/>
            <a:r>
              <a:rPr lang="en-US" sz="2000" dirty="0"/>
              <a:t>For example: change in color, smell, or texture.</a:t>
            </a:r>
          </a:p>
          <a:p>
            <a:pPr lvl="1"/>
            <a:r>
              <a:rPr lang="en-US" sz="2000" dirty="0"/>
              <a:t>Use your senses!  </a:t>
            </a:r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5" name="Snagit_PPT978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214" y="4536855"/>
            <a:ext cx="3826375" cy="2236304"/>
          </a:xfrm>
          <a:prstGeom prst="rect">
            <a:avLst/>
          </a:prstGeom>
        </p:spPr>
      </p:pic>
      <p:pic>
        <p:nvPicPr>
          <p:cNvPr id="6" name="Snagit_PPTA2C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7" y="4759363"/>
            <a:ext cx="2032500" cy="2013796"/>
          </a:xfrm>
          <a:prstGeom prst="rect">
            <a:avLst/>
          </a:prstGeom>
        </p:spPr>
      </p:pic>
      <p:pic>
        <p:nvPicPr>
          <p:cNvPr id="7" name="Snagit_PPTD4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36" y="424208"/>
            <a:ext cx="1888385" cy="18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7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Draw a Conclusion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00337"/>
            <a:ext cx="7729728" cy="3101983"/>
          </a:xfrm>
        </p:spPr>
        <p:txBody>
          <a:bodyPr>
            <a:normAutofit/>
          </a:bodyPr>
          <a:lstStyle/>
          <a:p>
            <a:r>
              <a:rPr lang="en-US" sz="2000" dirty="0"/>
              <a:t>Draw a conclusion by reviewing your data and observations from the experiment. </a:t>
            </a:r>
          </a:p>
          <a:p>
            <a:r>
              <a:rPr lang="en-US" sz="2000" dirty="0"/>
              <a:t>-Then compare your data and findings to your hypothesis to see if your hypothesis is correct. </a:t>
            </a:r>
          </a:p>
          <a:p>
            <a:r>
              <a:rPr lang="en-US" sz="2000" dirty="0"/>
              <a:t>- If you were incorrect in your hypothesis, this does not mean your didn’t succeed. You found out new information and is always a success in science!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5" name="Snagit_PPTE51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636" y="4873636"/>
            <a:ext cx="3084010" cy="1824344"/>
          </a:xfrm>
          <a:prstGeom prst="rect">
            <a:avLst/>
          </a:prstGeom>
        </p:spPr>
      </p:pic>
      <p:pic>
        <p:nvPicPr>
          <p:cNvPr id="6" name="Snagit_PPTF76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10" y="5097698"/>
            <a:ext cx="2438525" cy="16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2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Communicate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our last step in the scientific method. Although you are finished with your experiment, this final step is still very important!</a:t>
            </a:r>
          </a:p>
          <a:p>
            <a:r>
              <a:rPr lang="en-US" dirty="0"/>
              <a:t>- Communicate your results. Share your findings with the scientific community. </a:t>
            </a:r>
          </a:p>
          <a:p>
            <a:r>
              <a:rPr lang="en-US" dirty="0"/>
              <a:t>Some ways to do this are too: </a:t>
            </a:r>
          </a:p>
          <a:p>
            <a:r>
              <a:rPr lang="en-US" dirty="0"/>
              <a:t>- Post on a scientific website</a:t>
            </a:r>
          </a:p>
          <a:p>
            <a:r>
              <a:rPr lang="en-US" dirty="0"/>
              <a:t>- Create your own blog</a:t>
            </a:r>
          </a:p>
          <a:p>
            <a:r>
              <a:rPr lang="en-US" dirty="0"/>
              <a:t>- Make a presentation for your class or school</a:t>
            </a:r>
          </a:p>
          <a:p>
            <a:r>
              <a:rPr lang="en-US" dirty="0"/>
              <a:t>Share the wealth of knowledge!!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9675" y="6537960"/>
            <a:ext cx="5901189" cy="320040"/>
          </a:xfrm>
        </p:spPr>
        <p:txBody>
          <a:bodyPr/>
          <a:lstStyle/>
          <a:p>
            <a:r>
              <a:rPr lang="en-US" dirty="0"/>
              <a:t>EDFN 5024, Katie Simpson, Scientific Method Final Project, Fall 2016</a:t>
            </a:r>
          </a:p>
        </p:txBody>
      </p:sp>
      <p:pic>
        <p:nvPicPr>
          <p:cNvPr id="5" name="Snagit_PPT2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9" y="2378803"/>
            <a:ext cx="2203781" cy="2058393"/>
          </a:xfrm>
          <a:prstGeom prst="rect">
            <a:avLst/>
          </a:prstGeom>
        </p:spPr>
      </p:pic>
      <p:pic>
        <p:nvPicPr>
          <p:cNvPr id="6" name="Snagit_PPT9CA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9" y="4679512"/>
            <a:ext cx="2303428" cy="2018468"/>
          </a:xfrm>
          <a:prstGeom prst="rect">
            <a:avLst/>
          </a:prstGeom>
        </p:spPr>
      </p:pic>
      <p:pic>
        <p:nvPicPr>
          <p:cNvPr id="7" name="Snagit_PPTF4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503" y="3857209"/>
            <a:ext cx="3631019" cy="268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284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4588</TotalTime>
  <Words>621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Gill Sans MT</vt:lpstr>
      <vt:lpstr>Parcel</vt:lpstr>
      <vt:lpstr>The Scientific Method </vt:lpstr>
      <vt:lpstr>Introduction </vt:lpstr>
      <vt:lpstr>The Steps </vt:lpstr>
      <vt:lpstr>Ask a Question</vt:lpstr>
      <vt:lpstr>Make a Hypothesis </vt:lpstr>
      <vt:lpstr>Test with an Experiment </vt:lpstr>
      <vt:lpstr>Analyze the Results  </vt:lpstr>
      <vt:lpstr>Draw a Conclusion </vt:lpstr>
      <vt:lpstr>Communicate Results </vt:lpstr>
      <vt:lpstr>Additional Vocabulary </vt:lpstr>
      <vt:lpstr>Helpful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Scientific Method</dc:title>
  <dc:creator>Katie Simpson</dc:creator>
  <cp:lastModifiedBy>Katie Simpson</cp:lastModifiedBy>
  <cp:revision>21</cp:revision>
  <dcterms:created xsi:type="dcterms:W3CDTF">2016-11-15T20:25:32Z</dcterms:created>
  <dcterms:modified xsi:type="dcterms:W3CDTF">2016-11-21T01:26:33Z</dcterms:modified>
</cp:coreProperties>
</file>