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22"/>
    <p:restoredTop sz="93525"/>
  </p:normalViewPr>
  <p:slideViewPr>
    <p:cSldViewPr snapToGrid="0" snapToObjects="1">
      <p:cViewPr varScale="1">
        <p:scale>
          <a:sx n="64" d="100"/>
          <a:sy n="64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663-2DD9-944F-86AD-9021FD526E0F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0514-F981-4E44-961A-73E86527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4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663-2DD9-944F-86AD-9021FD526E0F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0514-F981-4E44-961A-73E86527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75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663-2DD9-944F-86AD-9021FD526E0F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0514-F981-4E44-961A-73E86527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2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663-2DD9-944F-86AD-9021FD526E0F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0514-F981-4E44-961A-73E86527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7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663-2DD9-944F-86AD-9021FD526E0F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0514-F981-4E44-961A-73E86527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7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663-2DD9-944F-86AD-9021FD526E0F}" type="datetimeFigureOut">
              <a:rPr lang="en-US" smtClean="0"/>
              <a:t>4/29/17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0514-F981-4E44-961A-73E86527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8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663-2DD9-944F-86AD-9021FD526E0F}" type="datetimeFigureOut">
              <a:rPr lang="en-US" smtClean="0"/>
              <a:t>4/29/17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0514-F981-4E44-961A-73E86527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663-2DD9-944F-86AD-9021FD526E0F}" type="datetimeFigureOut">
              <a:rPr lang="en-US" smtClean="0"/>
              <a:t>4/29/17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0514-F981-4E44-961A-73E86527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6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663-2DD9-944F-86AD-9021FD526E0F}" type="datetimeFigureOut">
              <a:rPr lang="en-US" smtClean="0"/>
              <a:t>4/29/17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0514-F981-4E44-961A-73E86527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9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663-2DD9-944F-86AD-9021FD526E0F}" type="datetimeFigureOut">
              <a:rPr lang="en-US" smtClean="0"/>
              <a:t>4/29/17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0514-F981-4E44-961A-73E86527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4663-2DD9-944F-86AD-9021FD526E0F}" type="datetimeFigureOut">
              <a:rPr lang="en-US" smtClean="0"/>
              <a:t>4/29/17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0514-F981-4E44-961A-73E86527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0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D4663-2DD9-944F-86AD-9021FD526E0F}" type="datetimeFigureOut">
              <a:rPr lang="en-US" smtClean="0"/>
              <a:t>4/29/17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80514-F981-4E44-961A-73E86527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5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arhawks.ulm.edu/~willias8/6028/bin/vpdr-08-6028.pptx" TargetMode="External"/><Relationship Id="rId5" Type="http://schemas.openxmlformats.org/officeDocument/2006/relationships/hyperlink" Target="http://warhawks.ulm.edu/~willias8/6028/bin/vpdr-09-6028.pptx" TargetMode="External"/><Relationship Id="rId6" Type="http://schemas.openxmlformats.org/officeDocument/2006/relationships/hyperlink" Target="http://warhawks.ulm.edu/~willias8/6028/bin/vpdr-10-6028.pptx" TargetMode="External"/><Relationship Id="rId7" Type="http://schemas.openxmlformats.org/officeDocument/2006/relationships/hyperlink" Target="http://warhawks.ulm.edu/~willias8/6028/bin/vpdr-11-6028.pptx" TargetMode="External"/><Relationship Id="rId8" Type="http://schemas.openxmlformats.org/officeDocument/2006/relationships/hyperlink" Target="http://warhawks.ulm.edu/~willias8/6028/bin/vpdr-03-6028.pptx" TargetMode="External"/><Relationship Id="rId9" Type="http://schemas.openxmlformats.org/officeDocument/2006/relationships/hyperlink" Target="http://warhawks.ulm.edu/~willias8/6028/bin/quizoverride.docx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arhawks.ulm.edu/~willias8/6028/bin/vpdr-02-6028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42389" y="141169"/>
            <a:ext cx="5516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Helvetica Neue" charset="0"/>
              </a:rPr>
              <a:t>How to Create and </a:t>
            </a:r>
            <a:r>
              <a:rPr lang="en-US" dirty="0">
                <a:solidFill>
                  <a:srgbClr val="000000"/>
                </a:solidFill>
                <a:latin typeface="Helvetica Neue" charset="0"/>
              </a:rPr>
              <a:t>L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Helvetica Neue" charset="0"/>
              </a:rPr>
              <a:t>oad Content on Moodle, a LMS</a:t>
            </a:r>
            <a:endParaRPr lang="en-US" dirty="0"/>
          </a:p>
        </p:txBody>
      </p:sp>
      <p:sp>
        <p:nvSpPr>
          <p:cNvPr id="6" name="Explosion 2 5">
            <a:hlinkClick r:id="rId2" tooltip="How to add a URL Link to a Course. "/>
          </p:cNvPr>
          <p:cNvSpPr/>
          <p:nvPr/>
        </p:nvSpPr>
        <p:spPr>
          <a:xfrm rot="1207791">
            <a:off x="751202" y="720716"/>
            <a:ext cx="2818544" cy="2111334"/>
          </a:xfrm>
          <a:prstGeom prst="irregularSeal2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39700">
              <a:schemeClr val="accent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44450" h="6985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5423" y="2409524"/>
            <a:ext cx="5813636" cy="1469207"/>
          </a:xfrm>
          <a:prstGeom prst="rect">
            <a:avLst/>
          </a:prstGeom>
        </p:spPr>
      </p:pic>
      <p:sp>
        <p:nvSpPr>
          <p:cNvPr id="11" name="Explosion 2 10">
            <a:hlinkClick r:id="rId4" tooltip="How to Add a Quiz Part 1"/>
          </p:cNvPr>
          <p:cNvSpPr/>
          <p:nvPr/>
        </p:nvSpPr>
        <p:spPr>
          <a:xfrm rot="1207791">
            <a:off x="8329998" y="748688"/>
            <a:ext cx="2818544" cy="2034740"/>
          </a:xfrm>
          <a:prstGeom prst="irregularSeal2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39700">
              <a:schemeClr val="accent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44450" h="6985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2" name="Explosion 2 11">
            <a:hlinkClick r:id="rId5" tooltip="How to Add a Quiz Part 2"/>
          </p:cNvPr>
          <p:cNvSpPr/>
          <p:nvPr/>
        </p:nvSpPr>
        <p:spPr>
          <a:xfrm rot="1207791">
            <a:off x="255862" y="3995172"/>
            <a:ext cx="2818544" cy="2034740"/>
          </a:xfrm>
          <a:prstGeom prst="irregularSeal2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39700">
              <a:schemeClr val="accent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44450" h="6985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3" name="Explosion 2 12">
            <a:hlinkClick r:id="rId6" tooltip="How to Add Questions to a Quiz Part 1 "/>
          </p:cNvPr>
          <p:cNvSpPr/>
          <p:nvPr/>
        </p:nvSpPr>
        <p:spPr>
          <a:xfrm rot="1207791">
            <a:off x="3356820" y="3975774"/>
            <a:ext cx="2818544" cy="2034740"/>
          </a:xfrm>
          <a:prstGeom prst="irregularSeal2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39700">
              <a:schemeClr val="accent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44450" h="6985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4" name="Explosion 2 13">
            <a:hlinkClick r:id="rId7" tooltip="How to Add Questions to a Quiz Part 2"/>
          </p:cNvPr>
          <p:cNvSpPr/>
          <p:nvPr/>
        </p:nvSpPr>
        <p:spPr>
          <a:xfrm rot="1207791">
            <a:off x="6374564" y="4006299"/>
            <a:ext cx="2818544" cy="2034740"/>
          </a:xfrm>
          <a:prstGeom prst="irregularSeal2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39700">
              <a:schemeClr val="accent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44450" h="6985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91940" y="6452766"/>
            <a:ext cx="69647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191919"/>
                </a:solidFill>
                <a:latin typeface="Arial" charset="0"/>
                <a:ea typeface="Arial" charset="0"/>
                <a:cs typeface="Arial" charset="0"/>
              </a:rPr>
              <a:t>EDIT 6028, Sarah W. Goncalves, </a:t>
            </a:r>
            <a:r>
              <a:rPr lang="en-US" sz="1600" dirty="0" smtClean="0">
                <a:solidFill>
                  <a:srgbClr val="191919"/>
                </a:solidFill>
                <a:latin typeface="Arial" charset="0"/>
                <a:ea typeface="Arial" charset="0"/>
                <a:cs typeface="Arial" charset="0"/>
              </a:rPr>
              <a:t>VPDR-16, </a:t>
            </a:r>
            <a:r>
              <a:rPr lang="en-US" sz="1600" dirty="0" smtClean="0">
                <a:solidFill>
                  <a:srgbClr val="191919"/>
                </a:solidFill>
                <a:latin typeface="Arial" charset="0"/>
                <a:ea typeface="Arial" charset="0"/>
                <a:cs typeface="Arial" charset="0"/>
              </a:rPr>
              <a:t>Project Proposal, Spring 2017</a:t>
            </a:r>
            <a:endParaRPr lang="en-US" sz="1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16">
            <a:hlinkClick r:id="rId2" tooltip="How to Add a URL Link to a Course. "/>
          </p:cNvPr>
          <p:cNvSpPr txBox="1"/>
          <p:nvPr/>
        </p:nvSpPr>
        <p:spPr>
          <a:xfrm>
            <a:off x="1870964" y="1469838"/>
            <a:ext cx="596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9" name="Explosion 2 18">
            <a:hlinkClick r:id="rId8" tooltip="How to add an image and actively link it. "/>
          </p:cNvPr>
          <p:cNvSpPr/>
          <p:nvPr/>
        </p:nvSpPr>
        <p:spPr>
          <a:xfrm rot="1207791">
            <a:off x="4622968" y="737560"/>
            <a:ext cx="2818544" cy="2034740"/>
          </a:xfrm>
          <a:prstGeom prst="irregularSeal2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39700">
              <a:schemeClr val="accent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44450" h="6985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8" name="Rectangle 17">
            <a:hlinkClick r:id="rId8" tooltip="How to add an image and actively link it. "/>
          </p:cNvPr>
          <p:cNvSpPr/>
          <p:nvPr/>
        </p:nvSpPr>
        <p:spPr>
          <a:xfrm flipH="1">
            <a:off x="5762995" y="1469838"/>
            <a:ext cx="35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1" name="Rectangle 20">
            <a:hlinkClick r:id="rId4" tooltip="How to Add a Quiz Part 1"/>
          </p:cNvPr>
          <p:cNvSpPr/>
          <p:nvPr/>
        </p:nvSpPr>
        <p:spPr>
          <a:xfrm>
            <a:off x="9441316" y="1469837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hlinkClick r:id="rId5" tooltip="How to Add Quiz Part 2"/>
          </p:cNvPr>
          <p:cNvSpPr/>
          <p:nvPr/>
        </p:nvSpPr>
        <p:spPr>
          <a:xfrm>
            <a:off x="1365594" y="471641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>
            <a:hlinkClick r:id="rId6" tooltip="How to Add Questions to a Quiz Part 1"/>
          </p:cNvPr>
          <p:cNvSpPr/>
          <p:nvPr/>
        </p:nvSpPr>
        <p:spPr>
          <a:xfrm>
            <a:off x="4442355" y="4716410"/>
            <a:ext cx="39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Explosion 2 25">
            <a:hlinkClick r:id="rId9" tooltip="How to Over-Ride a Quiz for a Student. "/>
          </p:cNvPr>
          <p:cNvSpPr/>
          <p:nvPr/>
        </p:nvSpPr>
        <p:spPr>
          <a:xfrm rot="1207791">
            <a:off x="9202359" y="3973168"/>
            <a:ext cx="2818544" cy="2034740"/>
          </a:xfrm>
          <a:prstGeom prst="irregularSeal2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glow rad="139700">
              <a:schemeClr val="accent1"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44450" h="6985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4" name="Rectangle 23">
            <a:hlinkClick r:id="rId7" tooltip="How to Add Questions to a Quiz Part 2"/>
          </p:cNvPr>
          <p:cNvSpPr/>
          <p:nvPr/>
        </p:nvSpPr>
        <p:spPr>
          <a:xfrm>
            <a:off x="7534007" y="471641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>
            <a:hlinkClick r:id="rId9" tooltip="How to Over-Ride a Quiz for a Student. "/>
          </p:cNvPr>
          <p:cNvSpPr/>
          <p:nvPr/>
        </p:nvSpPr>
        <p:spPr>
          <a:xfrm>
            <a:off x="10341924" y="472176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78841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21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Helvetica Neue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Williams</dc:creator>
  <cp:lastModifiedBy>Sarah Williams</cp:lastModifiedBy>
  <cp:revision>16</cp:revision>
  <dcterms:created xsi:type="dcterms:W3CDTF">2017-04-29T02:35:36Z</dcterms:created>
  <dcterms:modified xsi:type="dcterms:W3CDTF">2017-04-30T02:37:26Z</dcterms:modified>
</cp:coreProperties>
</file>