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9"/>
    <p:restoredTop sz="93525"/>
  </p:normalViewPr>
  <p:slideViewPr>
    <p:cSldViewPr snapToGrid="0" snapToObjects="1">
      <p:cViewPr varScale="1">
        <p:scale>
          <a:sx n="64" d="100"/>
          <a:sy n="64" d="100"/>
        </p:scale>
        <p:origin x="59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A96D65-395A-5F49-9EF0-F2BC8EA2AC3E}" type="datetimeFigureOut">
              <a:rPr lang="en-US" smtClean="0"/>
              <a:t>4/30/17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2C35E-8268-0E42-A229-5908A5A8F6B1}" type="slidenum">
              <a:rPr lang="en-US" smtClean="0"/>
              <a:t>‹#›</a:t>
            </a:fld>
            <a:endParaRPr lang="en-US"/>
          </a:p>
        </p:txBody>
      </p:sp>
    </p:spTree>
    <p:extLst>
      <p:ext uri="{BB962C8B-B14F-4D97-AF65-F5344CB8AC3E}">
        <p14:creationId xmlns:p14="http://schemas.microsoft.com/office/powerpoint/2010/main" val="1531764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A96D65-395A-5F49-9EF0-F2BC8EA2AC3E}" type="datetimeFigureOut">
              <a:rPr lang="en-US" smtClean="0"/>
              <a:t>4/30/17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2C35E-8268-0E42-A229-5908A5A8F6B1}" type="slidenum">
              <a:rPr lang="en-US" smtClean="0"/>
              <a:t>‹#›</a:t>
            </a:fld>
            <a:endParaRPr lang="en-US"/>
          </a:p>
        </p:txBody>
      </p:sp>
    </p:spTree>
    <p:extLst>
      <p:ext uri="{BB962C8B-B14F-4D97-AF65-F5344CB8AC3E}">
        <p14:creationId xmlns:p14="http://schemas.microsoft.com/office/powerpoint/2010/main" val="1827195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A96D65-395A-5F49-9EF0-F2BC8EA2AC3E}" type="datetimeFigureOut">
              <a:rPr lang="en-US" smtClean="0"/>
              <a:t>4/30/17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2C35E-8268-0E42-A229-5908A5A8F6B1}" type="slidenum">
              <a:rPr lang="en-US" smtClean="0"/>
              <a:t>‹#›</a:t>
            </a:fld>
            <a:endParaRPr lang="en-US"/>
          </a:p>
        </p:txBody>
      </p:sp>
    </p:spTree>
    <p:extLst>
      <p:ext uri="{BB962C8B-B14F-4D97-AF65-F5344CB8AC3E}">
        <p14:creationId xmlns:p14="http://schemas.microsoft.com/office/powerpoint/2010/main" val="666061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A96D65-395A-5F49-9EF0-F2BC8EA2AC3E}" type="datetimeFigureOut">
              <a:rPr lang="en-US" smtClean="0"/>
              <a:t>4/30/17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2C35E-8268-0E42-A229-5908A5A8F6B1}" type="slidenum">
              <a:rPr lang="en-US" smtClean="0"/>
              <a:t>‹#›</a:t>
            </a:fld>
            <a:endParaRPr lang="en-US"/>
          </a:p>
        </p:txBody>
      </p:sp>
    </p:spTree>
    <p:extLst>
      <p:ext uri="{BB962C8B-B14F-4D97-AF65-F5344CB8AC3E}">
        <p14:creationId xmlns:p14="http://schemas.microsoft.com/office/powerpoint/2010/main" val="337419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A96D65-395A-5F49-9EF0-F2BC8EA2AC3E}" type="datetimeFigureOut">
              <a:rPr lang="en-US" smtClean="0"/>
              <a:t>4/30/17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2C35E-8268-0E42-A229-5908A5A8F6B1}" type="slidenum">
              <a:rPr lang="en-US" smtClean="0"/>
              <a:t>‹#›</a:t>
            </a:fld>
            <a:endParaRPr lang="en-US"/>
          </a:p>
        </p:txBody>
      </p:sp>
    </p:spTree>
    <p:extLst>
      <p:ext uri="{BB962C8B-B14F-4D97-AF65-F5344CB8AC3E}">
        <p14:creationId xmlns:p14="http://schemas.microsoft.com/office/powerpoint/2010/main" val="1659851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A96D65-395A-5F49-9EF0-F2BC8EA2AC3E}" type="datetimeFigureOut">
              <a:rPr lang="en-US" smtClean="0"/>
              <a:t>4/30/17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2C35E-8268-0E42-A229-5908A5A8F6B1}" type="slidenum">
              <a:rPr lang="en-US" smtClean="0"/>
              <a:t>‹#›</a:t>
            </a:fld>
            <a:endParaRPr lang="en-US"/>
          </a:p>
        </p:txBody>
      </p:sp>
    </p:spTree>
    <p:extLst>
      <p:ext uri="{BB962C8B-B14F-4D97-AF65-F5344CB8AC3E}">
        <p14:creationId xmlns:p14="http://schemas.microsoft.com/office/powerpoint/2010/main" val="1309821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A96D65-395A-5F49-9EF0-F2BC8EA2AC3E}" type="datetimeFigureOut">
              <a:rPr lang="en-US" smtClean="0"/>
              <a:t>4/30/17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32C35E-8268-0E42-A229-5908A5A8F6B1}" type="slidenum">
              <a:rPr lang="en-US" smtClean="0"/>
              <a:t>‹#›</a:t>
            </a:fld>
            <a:endParaRPr lang="en-US"/>
          </a:p>
        </p:txBody>
      </p:sp>
    </p:spTree>
    <p:extLst>
      <p:ext uri="{BB962C8B-B14F-4D97-AF65-F5344CB8AC3E}">
        <p14:creationId xmlns:p14="http://schemas.microsoft.com/office/powerpoint/2010/main" val="310631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A96D65-395A-5F49-9EF0-F2BC8EA2AC3E}" type="datetimeFigureOut">
              <a:rPr lang="en-US" smtClean="0"/>
              <a:t>4/30/17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32C35E-8268-0E42-A229-5908A5A8F6B1}" type="slidenum">
              <a:rPr lang="en-US" smtClean="0"/>
              <a:t>‹#›</a:t>
            </a:fld>
            <a:endParaRPr lang="en-US"/>
          </a:p>
        </p:txBody>
      </p:sp>
    </p:spTree>
    <p:extLst>
      <p:ext uri="{BB962C8B-B14F-4D97-AF65-F5344CB8AC3E}">
        <p14:creationId xmlns:p14="http://schemas.microsoft.com/office/powerpoint/2010/main" val="246639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A96D65-395A-5F49-9EF0-F2BC8EA2AC3E}" type="datetimeFigureOut">
              <a:rPr lang="en-US" smtClean="0"/>
              <a:t>4/30/17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32C35E-8268-0E42-A229-5908A5A8F6B1}" type="slidenum">
              <a:rPr lang="en-US" smtClean="0"/>
              <a:t>‹#›</a:t>
            </a:fld>
            <a:endParaRPr lang="en-US"/>
          </a:p>
        </p:txBody>
      </p:sp>
    </p:spTree>
    <p:extLst>
      <p:ext uri="{BB962C8B-B14F-4D97-AF65-F5344CB8AC3E}">
        <p14:creationId xmlns:p14="http://schemas.microsoft.com/office/powerpoint/2010/main" val="622923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A96D65-395A-5F49-9EF0-F2BC8EA2AC3E}" type="datetimeFigureOut">
              <a:rPr lang="en-US" smtClean="0"/>
              <a:t>4/30/17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2C35E-8268-0E42-A229-5908A5A8F6B1}" type="slidenum">
              <a:rPr lang="en-US" smtClean="0"/>
              <a:t>‹#›</a:t>
            </a:fld>
            <a:endParaRPr lang="en-US"/>
          </a:p>
        </p:txBody>
      </p:sp>
    </p:spTree>
    <p:extLst>
      <p:ext uri="{BB962C8B-B14F-4D97-AF65-F5344CB8AC3E}">
        <p14:creationId xmlns:p14="http://schemas.microsoft.com/office/powerpoint/2010/main" val="491527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A96D65-395A-5F49-9EF0-F2BC8EA2AC3E}" type="datetimeFigureOut">
              <a:rPr lang="en-US" smtClean="0"/>
              <a:t>4/30/17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2C35E-8268-0E42-A229-5908A5A8F6B1}" type="slidenum">
              <a:rPr lang="en-US" smtClean="0"/>
              <a:t>‹#›</a:t>
            </a:fld>
            <a:endParaRPr lang="en-US"/>
          </a:p>
        </p:txBody>
      </p:sp>
    </p:spTree>
    <p:extLst>
      <p:ext uri="{BB962C8B-B14F-4D97-AF65-F5344CB8AC3E}">
        <p14:creationId xmlns:p14="http://schemas.microsoft.com/office/powerpoint/2010/main" val="187850207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A96D65-395A-5F49-9EF0-F2BC8EA2AC3E}" type="datetimeFigureOut">
              <a:rPr lang="en-US" smtClean="0"/>
              <a:t>4/30/17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32C35E-8268-0E42-A229-5908A5A8F6B1}" type="slidenum">
              <a:rPr lang="en-US" smtClean="0"/>
              <a:t>‹#›</a:t>
            </a:fld>
            <a:endParaRPr lang="en-US"/>
          </a:p>
        </p:txBody>
      </p:sp>
    </p:spTree>
    <p:extLst>
      <p:ext uri="{BB962C8B-B14F-4D97-AF65-F5344CB8AC3E}">
        <p14:creationId xmlns:p14="http://schemas.microsoft.com/office/powerpoint/2010/main" val="1222624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hyperlink" Target="http://facdev.e-education.psu.edu/teach/bestpractices" TargetMode="External"/><Relationship Id="rId5" Type="http://schemas.openxmlformats.org/officeDocument/2006/relationships/image" Target="../media/image2.png"/><Relationship Id="rId6" Type="http://schemas.openxmlformats.org/officeDocument/2006/relationships/hyperlink" Target="http://www.augustatech.edu/onlinecourses/softchalk/email/email_print.html" TargetMode="External"/><Relationship Id="rId7" Type="http://schemas.openxmlformats.org/officeDocument/2006/relationships/image" Target="../media/image3.png"/><Relationship Id="rId8" Type="http://schemas.openxmlformats.org/officeDocument/2006/relationships/hyperlink" Target="http://www.educationworld.com/a_tech/active-online-learning-communication-tools.shtml" TargetMode="External"/><Relationship Id="rId9" Type="http://schemas.openxmlformats.org/officeDocument/2006/relationships/image" Target="../media/image4.png"/><Relationship Id="rId10" Type="http://schemas.openxmlformats.org/officeDocument/2006/relationships/hyperlink" Target="NULL" TargetMode="External"/><Relationship Id="rId11" Type="http://schemas.openxmlformats.org/officeDocument/2006/relationships/image" Target="../media/image5.png"/><Relationship Id="rId1" Type="http://schemas.openxmlformats.org/officeDocument/2006/relationships/slideLayout" Target="../slideLayouts/slideLayout7.xml"/><Relationship Id="rId2" Type="http://schemas.openxmlformats.org/officeDocument/2006/relationships/hyperlink" Target="https://www.usnews.com/education/online-education/articles/2015/01/23/6-signs-of-a-bad-online-instructo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52196" y="6451360"/>
            <a:ext cx="4312078" cy="307777"/>
          </a:xfrm>
          <a:prstGeom prst="rect">
            <a:avLst/>
          </a:prstGeom>
        </p:spPr>
        <p:txBody>
          <a:bodyPr wrap="none">
            <a:spAutoFit/>
          </a:bodyPr>
          <a:lstStyle/>
          <a:p>
            <a:r>
              <a:rPr lang="en-US" sz="1400" dirty="0" smtClean="0">
                <a:solidFill>
                  <a:srgbClr val="191919"/>
                </a:solidFill>
                <a:latin typeface="SegoeUI" charset="0"/>
              </a:rPr>
              <a:t>EDIT 6028, Sarah W. Goncalves, VPDR-15, Spring 2017</a:t>
            </a:r>
            <a:endParaRPr lang="en-US" sz="1400" dirty="0"/>
          </a:p>
        </p:txBody>
      </p:sp>
      <p:sp>
        <p:nvSpPr>
          <p:cNvPr id="5" name="TextBox 4"/>
          <p:cNvSpPr txBox="1"/>
          <p:nvPr/>
        </p:nvSpPr>
        <p:spPr>
          <a:xfrm>
            <a:off x="4996069" y="185531"/>
            <a:ext cx="5287618" cy="400110"/>
          </a:xfrm>
          <a:prstGeom prst="rect">
            <a:avLst/>
          </a:prstGeom>
          <a:noFill/>
        </p:spPr>
        <p:txBody>
          <a:bodyPr wrap="square" rtlCol="0">
            <a:spAutoFit/>
          </a:bodyPr>
          <a:lstStyle/>
          <a:p>
            <a:r>
              <a:rPr lang="en-US" sz="2000" dirty="0" smtClean="0"/>
              <a:t>Teaching Online </a:t>
            </a:r>
            <a:endParaRPr lang="en-US" sz="2000" dirty="0"/>
          </a:p>
        </p:txBody>
      </p:sp>
      <p:pic>
        <p:nvPicPr>
          <p:cNvPr id="7" name="Picture 6">
            <a:hlinkClick r:id="rId2" tooltip="6 Signs of a Bad Online Instructor. "/>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8831794" y="554863"/>
            <a:ext cx="3251200" cy="1968500"/>
          </a:xfrm>
          <a:prstGeom prst="rect">
            <a:avLst/>
          </a:prstGeom>
        </p:spPr>
      </p:pic>
      <p:pic>
        <p:nvPicPr>
          <p:cNvPr id="8" name="Picture 7">
            <a:hlinkClick r:id="rId4" tooltip="Best Practices for Online Teaching Expectations. "/>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3992562" y="3503111"/>
            <a:ext cx="4026452" cy="2698032"/>
          </a:xfrm>
          <a:prstGeom prst="rect">
            <a:avLst/>
          </a:prstGeom>
        </p:spPr>
      </p:pic>
      <p:sp>
        <p:nvSpPr>
          <p:cNvPr id="9" name="TextBox 8"/>
          <p:cNvSpPr txBox="1"/>
          <p:nvPr/>
        </p:nvSpPr>
        <p:spPr>
          <a:xfrm>
            <a:off x="3638389" y="739529"/>
            <a:ext cx="5139692" cy="2862322"/>
          </a:xfrm>
          <a:prstGeom prst="rect">
            <a:avLst/>
          </a:prstGeom>
          <a:noFill/>
        </p:spPr>
        <p:txBody>
          <a:bodyPr wrap="square" rtlCol="0">
            <a:spAutoFit/>
          </a:bodyPr>
          <a:lstStyle/>
          <a:p>
            <a:r>
              <a:rPr lang="en-US" dirty="0" smtClean="0"/>
              <a:t>I taught my first hybrid course this semester. The students did everything online except for the Unit Exams and the Final. Thinking that it would be easier on me because it was hybrid was not an accurate prediction. I quickly realized how much support they needed. I utilized tools on Moodle and added things for them. I added review p-p’s, learned how to over-ride due dates and added a FAQ page to the course. I made myself available to them through email and messages on Moodle.   </a:t>
            </a:r>
            <a:endParaRPr lang="en-US" dirty="0"/>
          </a:p>
        </p:txBody>
      </p:sp>
      <p:pic>
        <p:nvPicPr>
          <p:cNvPr id="10" name="Picture 9">
            <a:hlinkClick r:id="rId6" tooltip="Response to emails in distance learning."/>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368799" y="3974544"/>
            <a:ext cx="3269590" cy="1949178"/>
          </a:xfrm>
          <a:prstGeom prst="rect">
            <a:avLst/>
          </a:prstGeom>
        </p:spPr>
      </p:pic>
      <p:pic>
        <p:nvPicPr>
          <p:cNvPr id="11" name="Picture 10">
            <a:hlinkClick r:id="rId8" tooltip="Collaborative Communication in Online course. "/>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8078648" y="3852068"/>
            <a:ext cx="3883439" cy="2513644"/>
          </a:xfrm>
          <a:prstGeom prst="rect">
            <a:avLst/>
          </a:prstGeom>
        </p:spPr>
      </p:pic>
      <p:pic>
        <p:nvPicPr>
          <p:cNvPr id="13" name="Picture 12">
            <a:hlinkClick r:id="rId10" invalidUrl="https://www.mnsu.edu/cetl/teachingwithtechnology/tech_resources_pdf/Ten Principles of Effective Online Teaching.pdf" tooltip="Caution: Long Article! Click here for a PDF article on the top 10 best strategies of Online Teaching. "/>
          </p:cNvPr>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171621" y="767464"/>
            <a:ext cx="3413055" cy="1755899"/>
          </a:xfrm>
          <a:prstGeom prst="rect">
            <a:avLst/>
          </a:prstGeom>
        </p:spPr>
      </p:pic>
    </p:spTree>
    <p:extLst>
      <p:ext uri="{BB962C8B-B14F-4D97-AF65-F5344CB8AC3E}">
        <p14:creationId xmlns:p14="http://schemas.microsoft.com/office/powerpoint/2010/main" val="1817601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99</Words>
  <Application>Microsoft Macintosh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Calibri Light</vt:lpstr>
      <vt:lpstr>SegoeUI</vt:lpstr>
      <vt:lpstr>Arial</vt:lpstr>
      <vt:lpstr>Office Theme</vt:lpstr>
      <vt:lpstr>PowerPoint Presentation</vt:lpstr>
    </vt:vector>
  </TitlesOfParts>
  <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Williams</dc:creator>
  <cp:lastModifiedBy>Sarah Williams</cp:lastModifiedBy>
  <cp:revision>7</cp:revision>
  <dcterms:created xsi:type="dcterms:W3CDTF">2017-04-30T18:05:25Z</dcterms:created>
  <dcterms:modified xsi:type="dcterms:W3CDTF">2017-04-30T19:06:44Z</dcterms:modified>
</cp:coreProperties>
</file>