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3525"/>
  </p:normalViewPr>
  <p:slideViewPr>
    <p:cSldViewPr snapToGrid="0" snapToObjects="1">
      <p:cViewPr varScale="1">
        <p:scale>
          <a:sx n="64" d="100"/>
          <a:sy n="64" d="100"/>
        </p:scale>
        <p:origin x="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1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0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8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5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0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9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2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9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F9346-E666-6E4A-88BE-9A8086B6EE2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76DC-598A-E84A-8A0A-BFCEEF1E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6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www.mindflash.com/learning-management-systems/what-is-an-lms/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s://moodle.com/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://www.adobe.com/products/captivateprime.html" TargetMode="External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elearningindustry.com/the-20-best-learning-management-syste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9722" y="185531"/>
            <a:ext cx="4691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Learning Management System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972684" y="6451360"/>
            <a:ext cx="43120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191919"/>
                </a:solidFill>
                <a:latin typeface="SegoeUI" charset="0"/>
              </a:rPr>
              <a:t>EDIT 6028, Sarah W. Goncalves, VPDR-14, Spring 2017</a:t>
            </a:r>
            <a:endParaRPr lang="en-US" sz="1400" dirty="0"/>
          </a:p>
        </p:txBody>
      </p:sp>
      <p:pic>
        <p:nvPicPr>
          <p:cNvPr id="6" name="Picture 5">
            <a:hlinkClick r:id="rId2" tooltip="Click here for an article on the top LMS.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7726" y="1079952"/>
            <a:ext cx="5298742" cy="2939067"/>
          </a:xfrm>
          <a:prstGeom prst="rect">
            <a:avLst/>
          </a:prstGeom>
          <a:ln>
            <a:noFill/>
          </a:ln>
          <a:effectLst>
            <a:outerShdw blurRad="50800" dist="50800" dir="5400000" sx="30000" sy="30000" algn="ctr" rotWithShape="0">
              <a:srgbClr val="000000">
                <a:alpha val="43137"/>
              </a:srgbClr>
            </a:outerShdw>
            <a:reflection blurRad="12700" stA="30000" endPos="30000" dist="5000" dir="5400000" sy="-100000" algn="bl" rotWithShape="0"/>
          </a:effectLst>
          <a:scene3d>
            <a:camera prst="perspectiveContrastingLeftFacing">
              <a:rot lat="126655" lon="2105015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Rectangle 6"/>
          <p:cNvSpPr/>
          <p:nvPr/>
        </p:nvSpPr>
        <p:spPr>
          <a:xfrm>
            <a:off x="7474227" y="4952819"/>
            <a:ext cx="3916018" cy="1077218"/>
          </a:xfrm>
          <a:prstGeom prst="rect">
            <a:avLst/>
          </a:prstGeom>
          <a:ln w="127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222222"/>
                </a:solidFill>
                <a:latin typeface="arial" charset="0"/>
              </a:rPr>
              <a:t>LMS: i</a:t>
            </a:r>
            <a:r>
              <a:rPr lang="en-US" sz="1600" b="0" i="0" dirty="0" smtClean="0">
                <a:solidFill>
                  <a:srgbClr val="222222"/>
                </a:solidFill>
                <a:effectLst/>
                <a:latin typeface="arial" charset="0"/>
              </a:rPr>
              <a:t>s a software application for the administration, documentation, tracking, reporting and delivery of educational courses or training programs.</a:t>
            </a:r>
            <a:endParaRPr lang="en-US" sz="1600" dirty="0"/>
          </a:p>
        </p:txBody>
      </p:sp>
      <p:pic>
        <p:nvPicPr>
          <p:cNvPr id="10" name="Picture 9">
            <a:hlinkClick r:id="rId4" tooltip="Click here to read an article on LMS from Mindflash.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2993" y="1289501"/>
            <a:ext cx="4674922" cy="4247938"/>
          </a:xfrm>
          <a:prstGeom prst="rect">
            <a:avLst/>
          </a:prstGeom>
        </p:spPr>
      </p:pic>
      <p:pic>
        <p:nvPicPr>
          <p:cNvPr id="8" name="Picture 7">
            <a:hlinkClick r:id="rId6" tooltip="Click here to visit the #1 Open-Source LMS.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107" y="495087"/>
            <a:ext cx="1668148" cy="1469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8">
            <a:hlinkClick r:id="rId8" tooltip="Click here to visit the #1 Cloud-based LMS. 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107" y="4891272"/>
            <a:ext cx="1668148" cy="15393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3231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SegoeUI</vt:lpstr>
      <vt:lpstr>Arial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4</cp:revision>
  <dcterms:created xsi:type="dcterms:W3CDTF">2017-04-30T17:29:42Z</dcterms:created>
  <dcterms:modified xsi:type="dcterms:W3CDTF">2017-04-30T17:57:41Z</dcterms:modified>
</cp:coreProperties>
</file>