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9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0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8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8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9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8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5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8916-BE8C-594E-B458-412A3D65490A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5AA3-9D37-174B-B786-0430C21DA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1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hyperlink" Target="https://www.youtube.com/watch?v=0dhxy6AL7_A" TargetMode="External"/><Relationship Id="rId1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academia.stackexchange.com/questions/50035/knowing-that-most-students-submit-assignments-right-around-the-deadline-is-it-a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facultyfocus.com/articles/effective-classroom-management/student-excuses/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docs.moodle.org/23/en/Quiz_settings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s://tomschimmer.com/2011/02/21/enough-with-the-late-penalties/" TargetMode="External"/><Relationship Id="rId9" Type="http://schemas.openxmlformats.org/officeDocument/2006/relationships/image" Target="../media/image4.png"/><Relationship Id="rId10" Type="http://schemas.openxmlformats.org/officeDocument/2006/relationships/hyperlink" Target="http://warhawks.ulm.edu/~willias8/6028/bin/quizoverride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33461" y="145774"/>
            <a:ext cx="4426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</a:t>
            </a:r>
            <a:r>
              <a:rPr lang="en-US" smtClean="0"/>
              <a:t>to Over-Ride a Quiz on Moodle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7650" y="3904544"/>
            <a:ext cx="41214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Excuses for missed deadlines: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Moodle went down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Computer froze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Lost internet connection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Sickness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Hospitalization </a:t>
            </a:r>
          </a:p>
          <a:p>
            <a:r>
              <a:rPr lang="en-US" sz="1600" dirty="0" smtClean="0"/>
              <a:t>In these situations we may need to re-set</a:t>
            </a:r>
          </a:p>
          <a:p>
            <a:r>
              <a:rPr lang="en-US" sz="1600" dirty="0" smtClean="0"/>
              <a:t>the quiz deadlines and # of attempts.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02193" y="6532698"/>
            <a:ext cx="40495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VPDR-13, Spring 2017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>
            <a:hlinkClick r:id="rId2" tooltip="Click here for an article on students and due dates."/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807137" y="330440"/>
            <a:ext cx="2426430" cy="1755525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0" name="Picture 9">
            <a:hlinkClick r:id="rId4" tooltip="Click here for an article on Handling Student Excuses."/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3485" y="633123"/>
            <a:ext cx="2542660" cy="2862469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2" name="Picture 11">
            <a:hlinkClick r:id="rId6" tooltip="Click here for a link to Google docs for single user or group overrides.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447" y="2178570"/>
            <a:ext cx="4525731" cy="43408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</p:pic>
      <p:pic>
        <p:nvPicPr>
          <p:cNvPr id="9" name="Picture 8">
            <a:hlinkClick r:id="rId8" tooltip="Click here for an article on getting rid of late penalties."/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7192" y="607711"/>
            <a:ext cx="2227972" cy="2034041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6" name="Picture 15">
            <a:hlinkClick r:id="rId10" tooltip="Click here for this slide in a Word doc form.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2455" y="1478832"/>
            <a:ext cx="2836781" cy="1100475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039" y="330440"/>
            <a:ext cx="1717136" cy="595352"/>
          </a:xfrm>
          <a:prstGeom prst="rect">
            <a:avLst/>
          </a:prstGeom>
        </p:spPr>
      </p:pic>
      <p:pic>
        <p:nvPicPr>
          <p:cNvPr id="18" name="Picture 17">
            <a:hlinkClick r:id="rId13" tooltip="Click here for a video tutorial from YouTube."/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0205" y="3917846"/>
            <a:ext cx="4171673" cy="1395727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909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5</cp:revision>
  <dcterms:created xsi:type="dcterms:W3CDTF">2017-04-30T02:56:20Z</dcterms:created>
  <dcterms:modified xsi:type="dcterms:W3CDTF">2017-04-30T03:52:44Z</dcterms:modified>
</cp:coreProperties>
</file>