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2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4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3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6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E6F5-FF98-7E45-A83F-8D3B3B2078D8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7FB2-DA83-2B43-835D-F4C6AF07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screencast.com/t/2mtV3xUCpuaH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hyperlink" Target="https://learning.linkedin.com/blog/design-tips/5-best-practices-for-making-awesome-powerpoint-slides" TargetMode="Externa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ted.com/talks/melissa_marshall_talk_nerdy_to_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0578" y="6475702"/>
            <a:ext cx="5345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VPDR-12, Spring 2017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21521"/>
            <a:ext cx="5658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Project Area – EDIT 6028 Lesson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4108" y="903623"/>
            <a:ext cx="4205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Tools used to create the Lesson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Ted Talk video, website links; power point, group forums, assignment file uploads, and a quiz to assess what you know. </a:t>
            </a:r>
          </a:p>
        </p:txBody>
      </p:sp>
      <p:pic>
        <p:nvPicPr>
          <p:cNvPr id="7" name="Picture 6">
            <a:hlinkClick r:id="rId2" tooltip="Click here to watch the Ted Talk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5315" y="450574"/>
            <a:ext cx="4485810" cy="2446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>
            <a:hlinkClick r:id="rId4" tooltip="Click here for a 30 second video on the Lesson "/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48939" y="3114948"/>
            <a:ext cx="4377028" cy="2553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hlinkClick r:id="rId4" tooltip="Click here for a 30 second video on the lesson. 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2235" y="4994274"/>
            <a:ext cx="724431" cy="597439"/>
          </a:xfrm>
          <a:prstGeom prst="rect">
            <a:avLst/>
          </a:prstGeom>
        </p:spPr>
      </p:pic>
      <p:pic>
        <p:nvPicPr>
          <p:cNvPr id="11" name="Picture 10">
            <a:hlinkClick r:id="rId7" tooltip="Click here for an article from Linkedin on Power Point slides. "/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818" y="2393401"/>
            <a:ext cx="5907709" cy="24556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8058284" y="5734225"/>
            <a:ext cx="34583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/>
              <a:t>Title</a:t>
            </a:r>
            <a:r>
              <a:rPr lang="en-US" sz="1600" dirty="0" smtClean="0"/>
              <a:t>: How to “Keep It Nerdy” while </a:t>
            </a:r>
          </a:p>
          <a:p>
            <a:r>
              <a:rPr lang="en-US" sz="1600" dirty="0" smtClean="0"/>
              <a:t>enhancing student understanding.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4108" y="5113407"/>
            <a:ext cx="4697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Goal</a:t>
            </a:r>
            <a:r>
              <a:rPr lang="en-US" dirty="0" smtClean="0"/>
              <a:t>: Presentations can be overwhelming! This lesson will help you get the information across without dumbing it down.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4753</TotalTime>
  <Words>77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9</cp:revision>
  <dcterms:created xsi:type="dcterms:W3CDTF">2017-04-25T19:11:01Z</dcterms:created>
  <dcterms:modified xsi:type="dcterms:W3CDTF">2017-04-29T02:26:12Z</dcterms:modified>
</cp:coreProperties>
</file>