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2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8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1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9FFC-0EC8-6946-98AD-3C96F53ECF56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odle.org/31/en/Multiple_Choice_question_type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www.youtube.com/watch?v=RASXrriG5Ns" TargetMode="External"/><Relationship Id="rId6" Type="http://schemas.openxmlformats.org/officeDocument/2006/relationships/image" Target="../media/image2.png"/><Relationship Id="rId7" Type="http://schemas.openxmlformats.org/officeDocument/2006/relationships/hyperlink" Target="https://www.youtube.com/watch?v=x59wQD4AxN4" TargetMode="Externa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docs.moodle.org/23/en/Quiz_settin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4000" y="157767"/>
            <a:ext cx="581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Add Questions on a Quiz in Moodle- Part </a:t>
            </a:r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988513" y="6537498"/>
            <a:ext cx="469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VPDR-11, Spring 2017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hlinkClick r:id="rId2" tooltip="Click here to view Moodle docs on Changing Settings on a Quiz."/>
          </p:cNvPr>
          <p:cNvSpPr txBox="1"/>
          <p:nvPr/>
        </p:nvSpPr>
        <p:spPr>
          <a:xfrm>
            <a:off x="9097615" y="1313316"/>
            <a:ext cx="2895601" cy="1754326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tutorial demonstrates  how to add a </a:t>
            </a:r>
            <a:r>
              <a:rPr lang="en-US" dirty="0" smtClean="0"/>
              <a:t>basic multiple </a:t>
            </a:r>
            <a:r>
              <a:rPr lang="en-US" dirty="0" smtClean="0"/>
              <a:t>choice question to a Moodle quiz. </a:t>
            </a:r>
            <a:r>
              <a:rPr lang="en-US" dirty="0" smtClean="0"/>
              <a:t>*Feedback is optional, and always save your changes. </a:t>
            </a:r>
            <a:endParaRPr lang="en-US" dirty="0"/>
          </a:p>
        </p:txBody>
      </p:sp>
      <p:pic>
        <p:nvPicPr>
          <p:cNvPr id="2" name="Picture 1">
            <a:hlinkClick r:id="rId3" tooltip="Click here to visit more tutorials through Moodle docs. 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3"/>
          <a:stretch/>
        </p:blipFill>
        <p:spPr>
          <a:xfrm>
            <a:off x="2345634" y="588560"/>
            <a:ext cx="4735996" cy="1756491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3" name="Picture 2">
            <a:hlinkClick r:id="rId5" tooltip="Click here for a video on adding multiple choice questions to a quiz including information on Grade and Feedback. "/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8" b="3455"/>
          <a:stretch/>
        </p:blipFill>
        <p:spPr>
          <a:xfrm>
            <a:off x="1062384" y="2513645"/>
            <a:ext cx="7754091" cy="394914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6" name="Picture 5">
            <a:hlinkClick r:id="rId7" tooltip="This video tutorial even includes a video for the students to watch as the question. 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94" y="3410112"/>
            <a:ext cx="5980043" cy="215621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66191" y="5314123"/>
            <a:ext cx="331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*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42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21</cp:revision>
  <dcterms:created xsi:type="dcterms:W3CDTF">2017-04-12T01:45:44Z</dcterms:created>
  <dcterms:modified xsi:type="dcterms:W3CDTF">2017-04-24T02:00:46Z</dcterms:modified>
</cp:coreProperties>
</file>