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2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9FFC-0EC8-6946-98AD-3C96F53ECF5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moodlerooms.com/2012/05/15/best-practices-three-tips-making-most-moodles-question-bank/" TargetMode="Externa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ocs.moodle.org/23/en/Quiz_settings" TargetMode="External"/><Relationship Id="rId3" Type="http://schemas.openxmlformats.org/officeDocument/2006/relationships/hyperlink" Target="https://moodle.org/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docs.moodle.org/22/en/Building_Quiz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s://docs.moodle.org/20/en/Effective_quiz_practices" TargetMode="External"/><Relationship Id="rId8" Type="http://schemas.openxmlformats.org/officeDocument/2006/relationships/image" Target="../media/image3.png"/><Relationship Id="rId9" Type="http://schemas.openxmlformats.org/officeDocument/2006/relationships/hyperlink" Target="Click%20here%20for%20an%20article%20on%20Preventing%20Dishonest%20Test%20Taking%20Online." TargetMode="External"/><Relationship Id="rId10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4000" y="157767"/>
            <a:ext cx="5818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Add Questions on a Quiz in Moodle- Part 1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988513" y="6537498"/>
            <a:ext cx="469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VPDR-10,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hlinkClick r:id="rId2" tooltip="Click here to view Moodle docs on Changing Settings on a Quiz."/>
          </p:cNvPr>
          <p:cNvSpPr txBox="1"/>
          <p:nvPr/>
        </p:nvSpPr>
        <p:spPr>
          <a:xfrm>
            <a:off x="9309651" y="539381"/>
            <a:ext cx="2764450" cy="92333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tutorial </a:t>
            </a:r>
            <a:r>
              <a:rPr lang="en-US" dirty="0" smtClean="0"/>
              <a:t>demonstrates the first steps in adding a question to the quiz. </a:t>
            </a:r>
            <a:endParaRPr lang="en-US" dirty="0"/>
          </a:p>
        </p:txBody>
      </p:sp>
      <p:pic>
        <p:nvPicPr>
          <p:cNvPr id="19" name="Picture 18">
            <a:hlinkClick r:id="rId3" tooltip="Click here to visit Moodle's home page. 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" y="674772"/>
            <a:ext cx="9117495" cy="126226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20" name="Picture 19">
            <a:hlinkClick r:id="rId5" tooltip="Click here for how to Build a Quiz on Moodl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2072431"/>
            <a:ext cx="4226109" cy="214278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21" name="Picture 20">
            <a:hlinkClick r:id="rId7" tooltip="Click here for the Best Practices for Effective Moodle Quizzes.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513" y="2053935"/>
            <a:ext cx="6442075" cy="197206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23" name="Picture 22">
            <a:hlinkClick r:id="rId9" action="ppaction://hlinkfil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" y="4350603"/>
            <a:ext cx="6499087" cy="203300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25" name="Picture 24">
            <a:hlinkClick r:id="rId11" tooltip="Click here for ways to make the most out of your question bank on Moodle. 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96" y="4142894"/>
            <a:ext cx="4660900" cy="234337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883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15</cp:revision>
  <dcterms:created xsi:type="dcterms:W3CDTF">2017-04-12T01:45:44Z</dcterms:created>
  <dcterms:modified xsi:type="dcterms:W3CDTF">2017-04-13T01:33:39Z</dcterms:modified>
</cp:coreProperties>
</file>