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60"/>
    <p:restoredTop sz="93564"/>
  </p:normalViewPr>
  <p:slideViewPr>
    <p:cSldViewPr snapToGrid="0" snapToObjects="1">
      <p:cViewPr varScale="1">
        <p:scale>
          <a:sx n="97" d="100"/>
          <a:sy n="97" d="100"/>
        </p:scale>
        <p:origin x="12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0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89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7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59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7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43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1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9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1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9FFC-0EC8-6946-98AD-3C96F53ECF56}" type="datetimeFigureOut">
              <a:rPr lang="en-US" smtClean="0"/>
              <a:t>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1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9FFC-0EC8-6946-98AD-3C96F53ECF56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76AF8-07D7-0840-8C13-5FB5A1346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29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s://docs.moodle.org/23/en/Quiz_settings" TargetMode="External"/><Relationship Id="rId5" Type="http://schemas.openxmlformats.org/officeDocument/2006/relationships/hyperlink" Target="https://docs.moodle.org/32/en/Question_behaviours" TargetMode="External"/><Relationship Id="rId6" Type="http://schemas.openxmlformats.org/officeDocument/2006/relationships/image" Target="../media/image2.png"/><Relationship Id="rId7" Type="http://schemas.openxmlformats.org/officeDocument/2006/relationships/hyperlink" Target="https://docs.moodle.org/29/en/Grade_settings" TargetMode="External"/><Relationship Id="rId8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docs.moodle.org/29/en/Quiz_Time_Lim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54735" y="136449"/>
            <a:ext cx="4465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How to Add a Quiz on Moodle- Part 2 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988513" y="6537498"/>
            <a:ext cx="46920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191919"/>
                </a:solidFill>
                <a:latin typeface="Arial" charset="0"/>
                <a:ea typeface="Arial" charset="0"/>
                <a:cs typeface="Arial" charset="0"/>
              </a:rPr>
              <a:t>EDIT 6028, Sarah W. Goncalves, VPDR-09, Spring 2017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2" name="Picture 11">
            <a:hlinkClick r:id="rId2" tooltip="Click here for how to change time limit on a quiz. 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41" y="629075"/>
            <a:ext cx="6096540" cy="3007139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sp>
        <p:nvSpPr>
          <p:cNvPr id="14" name="TextBox 13">
            <a:hlinkClick r:id="rId4" tooltip="Click here to view Moodle docs on Changing Settings on a Quiz."/>
          </p:cNvPr>
          <p:cNvSpPr txBox="1"/>
          <p:nvPr/>
        </p:nvSpPr>
        <p:spPr>
          <a:xfrm>
            <a:off x="8813483" y="329475"/>
            <a:ext cx="2764450" cy="1477328"/>
          </a:xfrm>
          <a:prstGeom prst="rect">
            <a:avLst/>
          </a:prstGeom>
          <a:noFill/>
          <a:ln w="38100">
            <a:solidFill>
              <a:srgbClr val="7030A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You can always go back and edit setting on a quiz. Simply turn editing on and click: Edit Settings next to quiz once it is created.</a:t>
            </a:r>
            <a:endParaRPr lang="en-US" dirty="0"/>
          </a:p>
        </p:txBody>
      </p:sp>
      <p:pic>
        <p:nvPicPr>
          <p:cNvPr id="15" name="Picture 14">
            <a:hlinkClick r:id="rId5" tooltip="Click here for an article on one of these settings: Question Behaviors."/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6"/>
          <a:stretch/>
        </p:blipFill>
        <p:spPr>
          <a:xfrm>
            <a:off x="7129670" y="2132644"/>
            <a:ext cx="3585643" cy="4133601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16" name="Picture 15">
            <a:hlinkClick r:id="rId7" tooltip="Click here for how to change grade settings on Moodle Docs.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82" y="3769412"/>
            <a:ext cx="5588858" cy="2768086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38830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41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Williams</dc:creator>
  <cp:lastModifiedBy>Sarah Williams</cp:lastModifiedBy>
  <cp:revision>9</cp:revision>
  <dcterms:created xsi:type="dcterms:W3CDTF">2017-04-12T01:45:44Z</dcterms:created>
  <dcterms:modified xsi:type="dcterms:W3CDTF">2017-04-12T18:28:04Z</dcterms:modified>
</cp:coreProperties>
</file>