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0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Click%20here%20for%20an%20article%20on%20giving%20online%20practice%20quizzes.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talentlms.com/elearning/tests-and-quizzes" TargetMode="Externa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ocs.moodle.org/27/en/Building_Qui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4735" y="136449"/>
            <a:ext cx="4465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Add a Quiz </a:t>
            </a:r>
            <a:r>
              <a:rPr lang="en-US" sz="2000" smtClean="0"/>
              <a:t>on Moodle- Part 1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988513" y="6510994"/>
            <a:ext cx="469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VPDR-08,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>
            <a:hlinkClick r:id="rId2" tooltip="Click here for a link to Moodle docs tutorials. 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142" y="713697"/>
            <a:ext cx="7755474" cy="1312657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9" name="Picture 8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7" y="2214509"/>
            <a:ext cx="3311851" cy="401736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1" name="Picture 10">
            <a:hlinkClick r:id="rId6" tooltip="Click here for the importance of quizzes in eLearning. 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48" y="2720237"/>
            <a:ext cx="5834010" cy="311390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883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4</cp:revision>
  <dcterms:created xsi:type="dcterms:W3CDTF">2017-04-12T01:45:44Z</dcterms:created>
  <dcterms:modified xsi:type="dcterms:W3CDTF">2017-04-12T17:44:14Z</dcterms:modified>
</cp:coreProperties>
</file>