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0"/>
    <p:restoredTop sz="93564"/>
  </p:normalViewPr>
  <p:slideViewPr>
    <p:cSldViewPr snapToGrid="0" snapToObjects="1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2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1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7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1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BA2A-0F4F-E045-9431-2B338F10D4D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7B88-6A32-E74A-86ED-D3F0B6EC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2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ololcollege.edu/offices-services/office-of-academic-research/faculty-accolades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://www.ololcolleg.edu/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://www.theadvocate.com/baton_rouge/news/collection_98e24c36-49f8-11e6-b54c-5779be955567.html#2" TargetMode="Externa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advocate.com/baton_rouge/news/education/article_4bc6d3d1-5d74-5e76-a677-70e10172000f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35895" y="290684"/>
            <a:ext cx="540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OLOLC Research and Scholarship Showcase</a:t>
            </a:r>
            <a:endParaRPr lang="en-US"/>
          </a:p>
        </p:txBody>
      </p:sp>
      <p:pic>
        <p:nvPicPr>
          <p:cNvPr id="7" name="Picture 6">
            <a:hlinkClick r:id="rId2" tooltip="Click here for an article on Mike's treatment. 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006" y="1125427"/>
            <a:ext cx="7296383" cy="3698363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8" name="Picture 7">
            <a:hlinkClick r:id="rId4" tooltip="Click here to see the presentation listed on our College website.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511" y="5507450"/>
            <a:ext cx="10363200" cy="6858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Picture 8">
            <a:hlinkClick r:id="rId6" tooltip="Click here for OLOLC website. 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6729" y="2862748"/>
            <a:ext cx="2540000" cy="2286000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Rectangle 9"/>
          <p:cNvSpPr/>
          <p:nvPr/>
        </p:nvSpPr>
        <p:spPr>
          <a:xfrm>
            <a:off x="2915515" y="6279082"/>
            <a:ext cx="5989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VPDR-07, Spring 2017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>
            <a:hlinkClick r:id="rId8" tooltip="Click here for an article from the Advocate and more pics of Mike after his treatment. "/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12917" y="475350"/>
            <a:ext cx="2716698" cy="2174374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0408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5</cp:revision>
  <dcterms:created xsi:type="dcterms:W3CDTF">2017-04-01T02:43:15Z</dcterms:created>
  <dcterms:modified xsi:type="dcterms:W3CDTF">2017-04-01T03:15:14Z</dcterms:modified>
</cp:coreProperties>
</file>