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0"/>
    <p:restoredTop sz="93564"/>
  </p:normalViewPr>
  <p:slideViewPr>
    <p:cSldViewPr snapToGrid="0" snapToObjects="1">
      <p:cViewPr varScale="1">
        <p:scale>
          <a:sx n="97" d="100"/>
          <a:sy n="97" d="100"/>
        </p:scale>
        <p:origin x="1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2D7-CDBC-074A-A5AC-3BE792BF3CA0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735F-83E1-B84E-88D5-FDDCDDD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2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2D7-CDBC-074A-A5AC-3BE792BF3CA0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735F-83E1-B84E-88D5-FDDCDDD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0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2D7-CDBC-074A-A5AC-3BE792BF3CA0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735F-83E1-B84E-88D5-FDDCDDD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2D7-CDBC-074A-A5AC-3BE792BF3CA0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735F-83E1-B84E-88D5-FDDCDDD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8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2D7-CDBC-074A-A5AC-3BE792BF3CA0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735F-83E1-B84E-88D5-FDDCDDD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4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2D7-CDBC-074A-A5AC-3BE792BF3CA0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735F-83E1-B84E-88D5-FDDCDDD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2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2D7-CDBC-074A-A5AC-3BE792BF3CA0}" type="datetimeFigureOut">
              <a:rPr lang="en-US" smtClean="0"/>
              <a:t>3/31/17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735F-83E1-B84E-88D5-FDDCDDD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8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2D7-CDBC-074A-A5AC-3BE792BF3CA0}" type="datetimeFigureOut">
              <a:rPr lang="en-US" smtClean="0"/>
              <a:t>3/31/17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735F-83E1-B84E-88D5-FDDCDDD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2D7-CDBC-074A-A5AC-3BE792BF3CA0}" type="datetimeFigureOut">
              <a:rPr lang="en-US" smtClean="0"/>
              <a:t>3/31/17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735F-83E1-B84E-88D5-FDDCDDD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0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2D7-CDBC-074A-A5AC-3BE792BF3CA0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735F-83E1-B84E-88D5-FDDCDDD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2D7-CDBC-074A-A5AC-3BE792BF3CA0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735F-83E1-B84E-88D5-FDDCDDD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6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A82D7-CDBC-074A-A5AC-3BE792BF3CA0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C735F-83E1-B84E-88D5-FDDCDDD6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educationworld.com/a_admin/best-practices-for-professional-learning-communities.shtml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s://www.edutopia.org/professional-learning-communities-collaboration-how-to" TargetMode="External"/><Relationship Id="rId7" Type="http://schemas.openxmlformats.org/officeDocument/2006/relationships/image" Target="../media/image3.png"/><Relationship Id="rId8" Type="http://schemas.openxmlformats.org/officeDocument/2006/relationships/hyperlink" Target="http://www.iwalkthrough.org/professional-learning-groups-four-tips/" TargetMode="External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edutopia.org/blog/modern-professional-learning-plc-pln-vicki-dav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74973" y="324677"/>
            <a:ext cx="4200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Successful PLC’s 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522649" y="6411604"/>
            <a:ext cx="37242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191919"/>
                </a:solidFill>
                <a:latin typeface="SegoeUI" charset="0"/>
              </a:rPr>
              <a:t>EDIT 6028, Sarah W. Goncalves, VPDR-06, Spring 2017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18050" y="431679"/>
            <a:ext cx="3988905" cy="1477328"/>
          </a:xfrm>
          <a:prstGeom prst="rect">
            <a:avLst/>
          </a:prstGeom>
          <a:noFill/>
          <a:ln w="28575">
            <a:solidFill>
              <a:srgbClr val="FFFF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you need: </a:t>
            </a:r>
          </a:p>
          <a:p>
            <a:r>
              <a:rPr lang="en-US" dirty="0"/>
              <a:t>1. </a:t>
            </a:r>
            <a:r>
              <a:rPr lang="en-US" dirty="0" smtClean="0"/>
              <a:t> </a:t>
            </a:r>
            <a:r>
              <a:rPr lang="en-US" dirty="0"/>
              <a:t>A culture that supports </a:t>
            </a:r>
            <a:r>
              <a:rPr lang="en-US" dirty="0" smtClean="0"/>
              <a:t>collaboration.</a:t>
            </a:r>
            <a:endParaRPr lang="en-US" dirty="0"/>
          </a:p>
          <a:p>
            <a:r>
              <a:rPr lang="en-US" dirty="0"/>
              <a:t>2. </a:t>
            </a:r>
            <a:r>
              <a:rPr lang="en-US" dirty="0" smtClean="0"/>
              <a:t>The </a:t>
            </a:r>
            <a:r>
              <a:rPr lang="en-US" dirty="0"/>
              <a:t>ability to take an objective/macro </a:t>
            </a:r>
            <a:r>
              <a:rPr lang="en-US" dirty="0" smtClean="0"/>
              <a:t>      view </a:t>
            </a:r>
            <a:r>
              <a:rPr lang="en-US" dirty="0"/>
              <a:t>of school </a:t>
            </a:r>
            <a:r>
              <a:rPr lang="en-US" dirty="0" smtClean="0"/>
              <a:t>efforts.</a:t>
            </a:r>
          </a:p>
          <a:p>
            <a:r>
              <a:rPr lang="en-US" dirty="0" smtClean="0"/>
              <a:t>3</a:t>
            </a:r>
            <a:r>
              <a:rPr lang="en-US" dirty="0"/>
              <a:t>.  </a:t>
            </a:r>
            <a:r>
              <a:rPr lang="en-US" dirty="0" smtClean="0"/>
              <a:t>Shared </a:t>
            </a:r>
            <a:r>
              <a:rPr lang="en-US" dirty="0"/>
              <a:t>beliefs and behaviors.</a:t>
            </a:r>
          </a:p>
        </p:txBody>
      </p:sp>
      <p:pic>
        <p:nvPicPr>
          <p:cNvPr id="7" name="Picture 6">
            <a:hlinkClick r:id="rId2" tooltip="Click here for a great article from Edutopia."/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10536" y="2278950"/>
            <a:ext cx="4343200" cy="21724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>
            <a:hlinkClick r:id="rId4" tooltip="Click here for an article from Education World.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9000" y="404773"/>
            <a:ext cx="2685804" cy="1992243"/>
          </a:xfrm>
          <a:prstGeom prst="rect">
            <a:avLst/>
          </a:prstGeom>
        </p:spPr>
      </p:pic>
      <p:pic>
        <p:nvPicPr>
          <p:cNvPr id="9" name="Picture 8">
            <a:hlinkClick r:id="rId6" tooltip="Click here for another article from Edutopia. 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1" y="4012992"/>
            <a:ext cx="3119364" cy="2216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hlinkClick r:id="rId8" tooltip="Click here for 4 Tips on PLC's. "/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9036" y="3365199"/>
            <a:ext cx="2616593" cy="285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88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SegoeUI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7</cp:revision>
  <dcterms:created xsi:type="dcterms:W3CDTF">2017-04-01T00:56:43Z</dcterms:created>
  <dcterms:modified xsi:type="dcterms:W3CDTF">2017-04-01T02:28:00Z</dcterms:modified>
</cp:coreProperties>
</file>