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3525"/>
  </p:normalViewPr>
  <p:slideViewPr>
    <p:cSldViewPr snapToGrid="0" snapToObjects="1">
      <p:cViewPr varScale="1">
        <p:scale>
          <a:sx n="69" d="100"/>
          <a:sy n="69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3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9E77-8DC2-6640-8880-57089EBAC2C9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3CCB-B38E-5B42-9B37-92B85074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lsrt.net/wp-content/uploads/2017/03/2017-Midwinter-Program-Final.pdf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arhawks.ulm.edu/~willias8/5027/bin/2017presentation.pptx" TargetMode="External"/><Relationship Id="rId7" Type="http://schemas.openxmlformats.org/officeDocument/2006/relationships/image" Target="../media/image3.jpeg"/><Relationship Id="rId8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srt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tooltip="Click here to visit the LSRT website.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395" y="719982"/>
            <a:ext cx="9725778" cy="1499196"/>
          </a:xfrm>
          <a:prstGeom prst="rect">
            <a:avLst/>
          </a:prstGeom>
          <a:effectLst>
            <a:glow rad="203200">
              <a:schemeClr val="accent3"/>
            </a:glow>
          </a:effectLst>
        </p:spPr>
      </p:pic>
      <p:pic>
        <p:nvPicPr>
          <p:cNvPr id="5" name="Picture 4">
            <a:hlinkClick r:id="rId4" tooltip="Click here for the LSRT Mid-Winter Program. 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61" y="4297064"/>
            <a:ext cx="5310723" cy="19807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3742" y="112951"/>
            <a:ext cx="261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LSRT Conference 2017</a:t>
            </a:r>
            <a:endParaRPr lang="en-US"/>
          </a:p>
        </p:txBody>
      </p:sp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4217" y="2922708"/>
            <a:ext cx="4395545" cy="3190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571103" y="6467529"/>
            <a:ext cx="641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VPDR-04,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3041" y="2537696"/>
            <a:ext cx="44072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Process of Creating Presentation: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Decided on Topic.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Created Outline.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Created a visual P-P while taking notes.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Created an interactive survey for audience.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 smtClean="0">
                <a:latin typeface="Calibri" charset="0"/>
                <a:ea typeface="Calibri" charset="0"/>
                <a:cs typeface="Times New Roman" charset="0"/>
              </a:rPr>
              <a:t>Timed myself, condensed as needed. </a:t>
            </a:r>
            <a:endParaRPr lang="en-US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6</cp:revision>
  <dcterms:created xsi:type="dcterms:W3CDTF">2017-03-19T17:29:33Z</dcterms:created>
  <dcterms:modified xsi:type="dcterms:W3CDTF">2017-03-19T18:27:20Z</dcterms:modified>
</cp:coreProperties>
</file>