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3525"/>
  </p:normalViewPr>
  <p:slideViewPr>
    <p:cSldViewPr snapToGrid="0" snapToObjects="1">
      <p:cViewPr varScale="1">
        <p:scale>
          <a:sx n="64" d="100"/>
          <a:sy n="64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7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7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72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9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8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1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6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2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1606-4417-FA4C-870F-E890B6FA3932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D0DC-B7D4-1746-9C94-4DEFFAC0C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7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NULL" TargetMode="External"/><Relationship Id="rId5" Type="http://schemas.openxmlformats.org/officeDocument/2006/relationships/image" Target="../media/image2.png"/><Relationship Id="rId6" Type="http://schemas.openxmlformats.org/officeDocument/2006/relationships/hyperlink" Target="http://moodle.com/" TargetMode="External"/><Relationship Id="rId7" Type="http://schemas.openxmlformats.org/officeDocument/2006/relationships/image" Target="../media/image3.png"/><Relationship Id="rId8" Type="http://schemas.openxmlformats.org/officeDocument/2006/relationships/hyperlink" Target="https://docs.moodle.org/29/en/URL_resource_settings" TargetMode="External"/><Relationship Id="rId9" Type="http://schemas.openxmlformats.org/officeDocument/2006/relationships/image" Target="../media/image4.png"/><Relationship Id="rId10" Type="http://schemas.openxmlformats.org/officeDocument/2006/relationships/hyperlink" Target="https://www.screencast.com/t/VjUnnofornor" TargetMode="External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ted.com/talks?q=ted-ed&amp;amp;sort=newe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6940" y="143558"/>
            <a:ext cx="5115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How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o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ctively Link An Image In Moodle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0205" y="6411603"/>
            <a:ext cx="43120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191919"/>
                </a:solidFill>
                <a:latin typeface="SegoeUI" charset="0"/>
              </a:rPr>
              <a:t>EDIT 6028, Sarah W. Goncalves, VPDR-03, Spring 2017</a:t>
            </a:r>
            <a:endParaRPr lang="en-US" sz="1400" dirty="0"/>
          </a:p>
        </p:txBody>
      </p:sp>
      <p:pic>
        <p:nvPicPr>
          <p:cNvPr id="11" name="Picture 10">
            <a:hlinkClick r:id="rId2" tooltip="Click Here for the link to 2300+ Ted Talks! "/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328" y="811858"/>
            <a:ext cx="4840357" cy="2427845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2" name="Picture 11">
            <a:hlinkClick r:id="rId4" invalidUrl="http://www.shastacollege.edu/SC Online/FacultyResources/Documents/Files and URLs in Moodle.pdf" tooltip="Click here for PDF instructions on Adding URL file to Moodle.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7564" y="772102"/>
            <a:ext cx="4876799" cy="2453799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3" name="Picture 12">
            <a:hlinkClick r:id="rId6" tooltip="Click here for a link to Moodle home page. 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106" y="3698592"/>
            <a:ext cx="3946940" cy="2473822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4" name="Picture 13">
            <a:hlinkClick r:id="rId8" tooltip="Click here for everything you need to know about URL settings on Moodle!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603" y="3387517"/>
            <a:ext cx="3311387" cy="2929041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6" name="Picture 15">
            <a:hlinkClick r:id="rId10" tooltip="Click Here For A Quick Video Tutorial on Linking Images. 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6791" y="3871981"/>
            <a:ext cx="4017743" cy="2127041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9636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11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SegoeUI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Williams</dc:creator>
  <cp:lastModifiedBy>Sarah Williams</cp:lastModifiedBy>
  <cp:revision>9</cp:revision>
  <dcterms:created xsi:type="dcterms:W3CDTF">2017-02-28T18:34:30Z</dcterms:created>
  <dcterms:modified xsi:type="dcterms:W3CDTF">2017-02-28T21:09:24Z</dcterms:modified>
</cp:coreProperties>
</file>