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22"/>
    <p:restoredTop sz="93525"/>
  </p:normalViewPr>
  <p:slideViewPr>
    <p:cSldViewPr snapToGrid="0" snapToObjects="1">
      <p:cViewPr varScale="1">
        <p:scale>
          <a:sx n="64" d="100"/>
          <a:sy n="64" d="100"/>
        </p:scale>
        <p:origin x="7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6828-9628-EF41-BF6D-EA992836D7DE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9B17-D79A-5547-ABFF-CE3CA7DB8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65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6828-9628-EF41-BF6D-EA992836D7DE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9B17-D79A-5547-ABFF-CE3CA7DB8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82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6828-9628-EF41-BF6D-EA992836D7DE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9B17-D79A-5547-ABFF-CE3CA7DB8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851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6828-9628-EF41-BF6D-EA992836D7DE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9B17-D79A-5547-ABFF-CE3CA7DB8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71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6828-9628-EF41-BF6D-EA992836D7DE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9B17-D79A-5547-ABFF-CE3CA7DB8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1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6828-9628-EF41-BF6D-EA992836D7DE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9B17-D79A-5547-ABFF-CE3CA7DB8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47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6828-9628-EF41-BF6D-EA992836D7DE}" type="datetimeFigureOut">
              <a:rPr lang="en-US" smtClean="0"/>
              <a:t>2/28/17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9B17-D79A-5547-ABFF-CE3CA7DB8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300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6828-9628-EF41-BF6D-EA992836D7DE}" type="datetimeFigureOut">
              <a:rPr lang="en-US" smtClean="0"/>
              <a:t>2/28/17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9B17-D79A-5547-ABFF-CE3CA7DB8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3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6828-9628-EF41-BF6D-EA992836D7DE}" type="datetimeFigureOut">
              <a:rPr lang="en-US" smtClean="0"/>
              <a:t>2/28/17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9B17-D79A-5547-ABFF-CE3CA7DB8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492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6828-9628-EF41-BF6D-EA992836D7DE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9B17-D79A-5547-ABFF-CE3CA7DB8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34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6828-9628-EF41-BF6D-EA992836D7DE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9B17-D79A-5547-ABFF-CE3CA7DB8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0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B6828-9628-EF41-BF6D-EA992836D7DE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C9B17-D79A-5547-ABFF-CE3CA7DB8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28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s://docs.moodle.org/32/en/Features" TargetMode="External"/><Relationship Id="rId5" Type="http://schemas.openxmlformats.org/officeDocument/2006/relationships/image" Target="../media/image2.png"/><Relationship Id="rId6" Type="http://schemas.openxmlformats.org/officeDocument/2006/relationships/hyperlink" Target="http://www.incomediary.com/ultimate-guide-making-online-video-tutorials" TargetMode="External"/><Relationship Id="rId7" Type="http://schemas.openxmlformats.org/officeDocument/2006/relationships/image" Target="../media/image3.png"/><Relationship Id="rId8" Type="http://schemas.openxmlformats.org/officeDocument/2006/relationships/hyperlink" Target="https://www.screencast.com/t/ddHAzIWolyu" TargetMode="External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moodl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67200" y="198782"/>
            <a:ext cx="6427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How To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dd A URL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ink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n Moodle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" name="Picture 4">
            <a:hlinkClick r:id="rId2" tooltip="Click Here for a direct link to Moodle's home page."/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1338" y="810546"/>
            <a:ext cx="5393635" cy="2395327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pic>
        <p:nvPicPr>
          <p:cNvPr id="6" name="Picture 5">
            <a:hlinkClick r:id="rId4" tooltip="Click here for a webpage covering the Features of Moodle!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37256" y="198782"/>
            <a:ext cx="2728291" cy="3365055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pic>
        <p:nvPicPr>
          <p:cNvPr id="7" name="Picture 6">
            <a:hlinkClick r:id="rId6" tooltip="Click Here for a website on Creating Great Online Video Tutorials!"/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9896" y="3448305"/>
            <a:ext cx="5304463" cy="2897809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pic>
        <p:nvPicPr>
          <p:cNvPr id="8" name="Picture 7">
            <a:hlinkClick r:id="rId8" tooltip="Click Here for the Video Link that was Added on Moodle in this PP tutorial. "/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4073" y="3712351"/>
            <a:ext cx="5400119" cy="2633763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6334683" y="711758"/>
            <a:ext cx="1872767" cy="1169551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URL’s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 can be used for adding links to important websites, videos, tutorials, and surveys.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64708" y="2211340"/>
            <a:ext cx="1842742" cy="1169551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When the user clicks the URL topic link they will be brought directly to the video on screencast. 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94762" y="6494628"/>
            <a:ext cx="43120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191919"/>
                </a:solidFill>
                <a:latin typeface="SegoeUI" charset="0"/>
              </a:rPr>
              <a:t>EDIT 6028, Sarah W. Goncalves, VPDR-02, Spring 2017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7500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48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SegoeUI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Williams</dc:creator>
  <cp:lastModifiedBy>Sarah Williams</cp:lastModifiedBy>
  <cp:revision>9</cp:revision>
  <dcterms:created xsi:type="dcterms:W3CDTF">2017-02-28T16:05:29Z</dcterms:created>
  <dcterms:modified xsi:type="dcterms:W3CDTF">2017-02-28T21:09:46Z</dcterms:modified>
</cp:coreProperties>
</file>