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0"/>
    <p:restoredTop sz="93564"/>
  </p:normalViewPr>
  <p:slideViewPr>
    <p:cSldViewPr snapToGrid="0" snapToObjects="1">
      <p:cViewPr varScale="1">
        <p:scale>
          <a:sx n="97" d="100"/>
          <a:sy n="97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5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9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8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7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6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8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2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6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FAFF-A25F-594F-B2B8-F1BEB5659E3F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5D91-F4D7-104E-B869-6DD5DB546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8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://www.differencebetween.net/language/difference-between-knowing-and-understanding/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s://www.pinterest.com/pin/272045633715477707/" TargetMode="External"/><Relationship Id="rId7" Type="http://schemas.openxmlformats.org/officeDocument/2006/relationships/image" Target="../media/image3.png"/><Relationship Id="rId8" Type="http://schemas.openxmlformats.org/officeDocument/2006/relationships/hyperlink" Target="Click%20here%20to%20read%20a%20great%20article%20on%20Short%20but%20Effective%20Courses." TargetMode="External"/><Relationship Id="rId9" Type="http://schemas.openxmlformats.org/officeDocument/2006/relationships/image" Target="../media/image4.png"/><Relationship Id="rId10" Type="http://schemas.openxmlformats.org/officeDocument/2006/relationships/hyperlink" Target="https://www.learndash.com/10-simple-e-learning-design-tips/" TargetMode="External"/><Relationship Id="rId11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blogs.articulate.com/rapid-elearning/8-e-learning-tips-first-cour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61182" y="119270"/>
            <a:ext cx="568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Great Tips for Building Online Courses 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40161" y="6508641"/>
            <a:ext cx="469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VPDR-01, Spring 2017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Picture 5">
            <a:hlinkClick r:id="rId2" tooltip="Click Here for the Refernce Article. 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989" y="777481"/>
            <a:ext cx="1498048" cy="24107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981989" y="3241213"/>
            <a:ext cx="149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E-Learning &amp; Rocket Science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>
            <a:hlinkClick r:id="rId4" tooltip="Click here to read a great article on Knowing vs. Understanding.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1425" y="761563"/>
            <a:ext cx="4510368" cy="2609022"/>
          </a:xfrm>
          <a:prstGeom prst="rect">
            <a:avLst/>
          </a:prstGeom>
          <a:ln w="28575">
            <a:solidFill>
              <a:schemeClr val="accent2"/>
            </a:solidFill>
          </a:ln>
          <a:effectLst>
            <a:outerShdw blurRad="50800" dist="50800" dir="5400000" sx="103000" sy="103000" algn="ctr" rotWithShape="0">
              <a:srgbClr val="000000">
                <a:alpha val="43137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72000" y="3509666"/>
            <a:ext cx="2849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What type of course are you building?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35545" y="3072343"/>
            <a:ext cx="1696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Be visually connected to the course. 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hlinkClick r:id="rId6" tooltip="Click here: Pinterst link to storyboards "/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46432" y="1163784"/>
            <a:ext cx="3240157" cy="18236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" name="Picture 12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2100" y="4029734"/>
            <a:ext cx="3009900" cy="17138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1731013" y="5895298"/>
            <a:ext cx="2596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Create Small Modules &amp; Space them out over time. 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5" name="Picture 14">
            <a:hlinkClick r:id="rId10" tooltip="Click Here for an article on Simple E-Learning Design Tips. "/>
          </p:cNvPr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1435208">
            <a:off x="7286256" y="3989792"/>
            <a:ext cx="3838939" cy="1753829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8746432" y="4886677"/>
            <a:ext cx="68911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096077" y="5709405"/>
            <a:ext cx="2270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Arial" charset="0"/>
                <a:ea typeface="Arial" charset="0"/>
                <a:cs typeface="Arial" charset="0"/>
              </a:rPr>
              <a:t>Sometimes its just Simple</a:t>
            </a:r>
            <a:endParaRPr lang="en-US" sz="120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4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8</cp:revision>
  <dcterms:created xsi:type="dcterms:W3CDTF">2017-02-28T21:20:19Z</dcterms:created>
  <dcterms:modified xsi:type="dcterms:W3CDTF">2017-02-28T22:01:21Z</dcterms:modified>
</cp:coreProperties>
</file>