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9"/>
    <p:restoredTop sz="93525"/>
  </p:normalViewPr>
  <p:slideViewPr>
    <p:cSldViewPr snapToGrid="0" snapToObjects="1">
      <p:cViewPr>
        <p:scale>
          <a:sx n="97" d="100"/>
          <a:sy n="97" d="100"/>
        </p:scale>
        <p:origin x="-9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blackboard.com/" TargetMode="External"/><Relationship Id="rId5" Type="http://schemas.openxmlformats.org/officeDocument/2006/relationships/image" Target="../media/image3.png"/><Relationship Id="rId6" Type="http://schemas.openxmlformats.org/officeDocument/2006/relationships/hyperlink" Target="http://www.ispringsolutions.com/blog/what-is-lms/" TargetMode="External"/><Relationship Id="rId1" Type="http://schemas.openxmlformats.org/officeDocument/2006/relationships/image" Target="../media/image1.jpeg"/><Relationship Id="rId2" Type="http://schemas.openxmlformats.org/officeDocument/2006/relationships/hyperlink" Target="http://elearninginfographics.com/learning-management-system-timeline-infographic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s://www.mindflash.com/learning-management-systems/history-of-lms/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s://www.amazon.com/" TargetMode="External"/><Relationship Id="rId7" Type="http://schemas.openxmlformats.org/officeDocument/2006/relationships/image" Target="../media/image7.png"/><Relationship Id="rId8" Type="http://schemas.openxmlformats.org/officeDocument/2006/relationships/hyperlink" Target="https://docs.moodle.org/28/en/Moodle_Mobile" TargetMode="External"/><Relationship Id="rId1" Type="http://schemas.openxmlformats.org/officeDocument/2006/relationships/image" Target="../media/image4.jpeg"/><Relationship Id="rId2" Type="http://schemas.openxmlformats.org/officeDocument/2006/relationships/hyperlink" Target="https://moodle.org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image" Target="../media/image4.jpeg"/><Relationship Id="rId2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8E96D-50FB-3C41-9E99-B370F7B19760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5B1B8-C3E9-4341-AF63-C9F28801695E}">
      <dgm:prSet phldrT="[Text]"/>
      <dgm:spPr/>
      <dgm:t>
        <a:bodyPr/>
        <a:lstStyle/>
        <a:p>
          <a:r>
            <a:rPr lang="en-US" dirty="0" smtClean="0"/>
            <a:t>1882</a:t>
          </a:r>
          <a:endParaRPr lang="en-US" dirty="0"/>
        </a:p>
      </dgm:t>
    </dgm:pt>
    <dgm:pt modelId="{EC0B16F1-6905-704C-AF45-FEAAABFAD73C}" type="parTrans" cxnId="{FB840E50-69EC-484F-8C3E-993AA34EB4D4}">
      <dgm:prSet/>
      <dgm:spPr/>
      <dgm:t>
        <a:bodyPr/>
        <a:lstStyle/>
        <a:p>
          <a:endParaRPr lang="en-US"/>
        </a:p>
      </dgm:t>
    </dgm:pt>
    <dgm:pt modelId="{E6AD842E-5BC0-5F44-91AF-337E6E428831}" type="sibTrans" cxnId="{FB840E50-69EC-484F-8C3E-993AA34EB4D4}">
      <dgm:prSet/>
      <dgm:spPr/>
      <dgm:t>
        <a:bodyPr/>
        <a:lstStyle/>
        <a:p>
          <a:endParaRPr lang="en-US"/>
        </a:p>
      </dgm:t>
    </dgm:pt>
    <dgm:pt modelId="{A578BCAB-1866-D24B-B29B-D33D8D141D15}">
      <dgm:prSet phldrT="[Text]"/>
      <dgm:spPr/>
      <dgm:t>
        <a:bodyPr/>
        <a:lstStyle/>
        <a:p>
          <a:r>
            <a:rPr lang="en-US" dirty="0" smtClean="0"/>
            <a:t>World Wide Web Introduced - making E-learning possible. </a:t>
          </a:r>
          <a:endParaRPr lang="en-US" dirty="0"/>
        </a:p>
      </dgm:t>
    </dgm:pt>
    <dgm:pt modelId="{7A29BF55-4D7A-1346-AC89-C4E28D8396DB}" type="parTrans" cxnId="{91B065A5-0C4F-F443-AE41-E2724C0728F6}">
      <dgm:prSet/>
      <dgm:spPr/>
      <dgm:t>
        <a:bodyPr/>
        <a:lstStyle/>
        <a:p>
          <a:endParaRPr lang="en-US"/>
        </a:p>
      </dgm:t>
    </dgm:pt>
    <dgm:pt modelId="{819384AB-E5A2-FF4A-BB9F-B0BBDABE089C}" type="sibTrans" cxnId="{91B065A5-0C4F-F443-AE41-E2724C0728F6}">
      <dgm:prSet/>
      <dgm:spPr/>
      <dgm:t>
        <a:bodyPr/>
        <a:lstStyle/>
        <a:p>
          <a:endParaRPr lang="en-US"/>
        </a:p>
      </dgm:t>
    </dgm:pt>
    <dgm:pt modelId="{0A42FCE9-E93C-F548-BFC3-85F88E490133}">
      <dgm:prSet phldrT="[Text]"/>
      <dgm:spPr/>
      <dgm:t>
        <a:bodyPr/>
        <a:lstStyle/>
        <a:p>
          <a:r>
            <a:rPr lang="en-US" dirty="0" smtClean="0"/>
            <a:t>1997</a:t>
          </a:r>
          <a:endParaRPr lang="en-US" dirty="0"/>
        </a:p>
      </dgm:t>
    </dgm:pt>
    <dgm:pt modelId="{21415B86-AA66-4B41-91F5-9C71D9EA2DEB}" type="parTrans" cxnId="{5D80B6D6-BC52-AC43-AB79-7DEB853D700C}">
      <dgm:prSet/>
      <dgm:spPr/>
      <dgm:t>
        <a:bodyPr/>
        <a:lstStyle/>
        <a:p>
          <a:endParaRPr lang="en-US"/>
        </a:p>
      </dgm:t>
    </dgm:pt>
    <dgm:pt modelId="{2A044711-A347-B84A-AB89-BD0181B43D27}" type="sibTrans" cxnId="{5D80B6D6-BC52-AC43-AB79-7DEB853D700C}">
      <dgm:prSet/>
      <dgm:spPr/>
      <dgm:t>
        <a:bodyPr/>
        <a:lstStyle/>
        <a:p>
          <a:endParaRPr lang="en-US"/>
        </a:p>
      </dgm:t>
    </dgm:pt>
    <dgm:pt modelId="{A496E200-CC1E-D749-8A5C-899C99ABBB49}">
      <dgm:prSet phldrT="[Text]"/>
      <dgm:spPr/>
      <dgm:t>
        <a:bodyPr/>
        <a:lstStyle/>
        <a:p>
          <a:r>
            <a:rPr lang="en-US" dirty="0" smtClean="0"/>
            <a:t>Course Info LLC develops Interactive Learning Network.</a:t>
          </a:r>
          <a:endParaRPr lang="en-US" dirty="0"/>
        </a:p>
      </dgm:t>
    </dgm:pt>
    <dgm:pt modelId="{55EE04CE-37A7-C440-ADF5-399C1E25A594}" type="parTrans" cxnId="{101BE7AC-0DE9-E844-921E-812F739A23DF}">
      <dgm:prSet/>
      <dgm:spPr/>
      <dgm:t>
        <a:bodyPr/>
        <a:lstStyle/>
        <a:p>
          <a:endParaRPr lang="en-US"/>
        </a:p>
      </dgm:t>
    </dgm:pt>
    <dgm:pt modelId="{94F9DCCD-84A9-7946-ABFD-DCD85003CA6A}" type="sibTrans" cxnId="{101BE7AC-0DE9-E844-921E-812F739A23DF}">
      <dgm:prSet/>
      <dgm:spPr/>
      <dgm:t>
        <a:bodyPr/>
        <a:lstStyle/>
        <a:p>
          <a:endParaRPr lang="en-US"/>
        </a:p>
      </dgm:t>
    </dgm:pt>
    <dgm:pt modelId="{DCF24FEB-B66F-B448-9CDA-9CCAA20BF93B}">
      <dgm:prSet phldrT="[Text]"/>
      <dgm:spPr/>
      <dgm:t>
        <a:bodyPr/>
        <a:lstStyle/>
        <a:p>
          <a:r>
            <a:rPr lang="en-US" dirty="0" smtClean="0"/>
            <a:t>1999</a:t>
          </a:r>
          <a:endParaRPr lang="en-US" dirty="0"/>
        </a:p>
      </dgm:t>
    </dgm:pt>
    <dgm:pt modelId="{06301808-5428-CA45-A0BD-4759584CC7D6}" type="parTrans" cxnId="{D61B7EDE-E510-7744-BE80-80D458ABFA0C}">
      <dgm:prSet/>
      <dgm:spPr/>
      <dgm:t>
        <a:bodyPr/>
        <a:lstStyle/>
        <a:p>
          <a:endParaRPr lang="en-US"/>
        </a:p>
      </dgm:t>
    </dgm:pt>
    <dgm:pt modelId="{B7B17A41-3B82-5045-B492-FDEB2B0AA6BB}" type="sibTrans" cxnId="{D61B7EDE-E510-7744-BE80-80D458ABFA0C}">
      <dgm:prSet/>
      <dgm:spPr/>
      <dgm:t>
        <a:bodyPr/>
        <a:lstStyle/>
        <a:p>
          <a:endParaRPr lang="en-US"/>
        </a:p>
      </dgm:t>
    </dgm:pt>
    <dgm:pt modelId="{AD64A8A9-F434-914D-817B-2663E82E9D21}">
      <dgm:prSet phldrT="[Text]"/>
      <dgm:spPr/>
      <dgm:t>
        <a:bodyPr/>
        <a:lstStyle/>
        <a:p>
          <a:r>
            <a:rPr lang="en-US" dirty="0" err="1" smtClean="0"/>
            <a:t>ePath</a:t>
          </a:r>
          <a:r>
            <a:rPr lang="en-US" dirty="0" smtClean="0"/>
            <a:t> released ASAP. </a:t>
          </a:r>
          <a:endParaRPr lang="en-US" dirty="0"/>
        </a:p>
      </dgm:t>
    </dgm:pt>
    <dgm:pt modelId="{B1DBC25C-ED8F-B141-A55D-80F1B00970BF}" type="parTrans" cxnId="{FF29DE3D-6E71-2249-8854-0B3781195A50}">
      <dgm:prSet/>
      <dgm:spPr/>
      <dgm:t>
        <a:bodyPr/>
        <a:lstStyle/>
        <a:p>
          <a:endParaRPr lang="en-US"/>
        </a:p>
      </dgm:t>
    </dgm:pt>
    <dgm:pt modelId="{C59C8B97-2244-3D46-823E-E9BE4EA9219F}" type="sibTrans" cxnId="{FF29DE3D-6E71-2249-8854-0B3781195A50}">
      <dgm:prSet/>
      <dgm:spPr/>
      <dgm:t>
        <a:bodyPr/>
        <a:lstStyle/>
        <a:p>
          <a:endParaRPr lang="en-US"/>
        </a:p>
      </dgm:t>
    </dgm:pt>
    <dgm:pt modelId="{7FC6EE38-AED1-1A44-B613-2292CD546A2B}" type="pres">
      <dgm:prSet presAssocID="{5978E96D-50FB-3C41-9E99-B370F7B197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363D6D-7092-F44A-9A8B-25BC323E585E}" type="pres">
      <dgm:prSet presAssocID="{3DF5B1B8-C3E9-4341-AF63-C9F28801695E}" presName="composite" presStyleCnt="0"/>
      <dgm:spPr/>
    </dgm:pt>
    <dgm:pt modelId="{705C738C-CF79-7E43-81C3-0F2DA15A98BE}" type="pres">
      <dgm:prSet presAssocID="{3DF5B1B8-C3E9-4341-AF63-C9F28801695E}" presName="imagSh" presStyleLbl="b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tooltip="Click here for one of my reference articles. "/>
          </dgm14:cNvPr>
        </a:ext>
      </dgm:extLst>
    </dgm:pt>
    <dgm:pt modelId="{E18D4A4B-99FC-A04C-AB0E-1066062DB6A2}" type="pres">
      <dgm:prSet presAssocID="{3DF5B1B8-C3E9-4341-AF63-C9F28801695E}" presName="txNode" presStyleLbl="node1" presStyleIdx="0" presStyleCnt="3" custScaleX="111491" custScaleY="97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72914-E521-E444-8EED-5CDC31AED742}" type="pres">
      <dgm:prSet presAssocID="{E6AD842E-5BC0-5F44-91AF-337E6E42883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74B84D4-B8C1-9C4A-AC55-9DC32E32B96C}" type="pres">
      <dgm:prSet presAssocID="{E6AD842E-5BC0-5F44-91AF-337E6E428831}" presName="connTx" presStyleLbl="sibTrans2D1" presStyleIdx="0" presStyleCnt="2"/>
      <dgm:spPr/>
      <dgm:t>
        <a:bodyPr/>
        <a:lstStyle/>
        <a:p>
          <a:endParaRPr lang="en-US"/>
        </a:p>
      </dgm:t>
    </dgm:pt>
    <dgm:pt modelId="{EA2197B1-1AB4-7044-8CB3-6279C0931EC6}" type="pres">
      <dgm:prSet presAssocID="{0A42FCE9-E93C-F548-BFC3-85F88E490133}" presName="composite" presStyleCnt="0"/>
      <dgm:spPr/>
    </dgm:pt>
    <dgm:pt modelId="{28255ED1-6D5D-7F49-89DB-99288A10C619}" type="pres">
      <dgm:prSet presAssocID="{0A42FCE9-E93C-F548-BFC3-85F88E490133}" presName="imagSh" presStyleLbl="bgImgPlace1" presStyleIdx="1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tooltip="Click here to visit the blackboard homepage."/>
          </dgm14:cNvPr>
        </a:ext>
      </dgm:extLst>
    </dgm:pt>
    <dgm:pt modelId="{079BC33B-9FCB-1B4D-B56D-058D416EE200}" type="pres">
      <dgm:prSet presAssocID="{0A42FCE9-E93C-F548-BFC3-85F88E490133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81B25-7E45-6D43-9DFD-CD7DE86714F0}" type="pres">
      <dgm:prSet presAssocID="{2A044711-A347-B84A-AB89-BD0181B43D2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C91053F-C02D-1140-B363-02C7B611F733}" type="pres">
      <dgm:prSet presAssocID="{2A044711-A347-B84A-AB89-BD0181B43D27}" presName="connTx" presStyleLbl="sibTrans2D1" presStyleIdx="1" presStyleCnt="2"/>
      <dgm:spPr/>
      <dgm:t>
        <a:bodyPr/>
        <a:lstStyle/>
        <a:p>
          <a:endParaRPr lang="en-US"/>
        </a:p>
      </dgm:t>
    </dgm:pt>
    <dgm:pt modelId="{3F252AE8-80A9-AF4D-ABEC-CA1A8BA2D70F}" type="pres">
      <dgm:prSet presAssocID="{DCF24FEB-B66F-B448-9CDA-9CCAA20BF93B}" presName="composite" presStyleCnt="0"/>
      <dgm:spPr/>
    </dgm:pt>
    <dgm:pt modelId="{727234AD-21A4-8F44-A4EF-53E705C4D12C}" type="pres">
      <dgm:prSet presAssocID="{DCF24FEB-B66F-B448-9CDA-9CCAA20BF93B}" presName="imagSh" presStyleLbl="bgImgPlace1" presStyleIdx="2" presStyleCnt="3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tooltip="Click here for another reference source. "/>
          </dgm14:cNvPr>
        </a:ext>
      </dgm:extLst>
    </dgm:pt>
    <dgm:pt modelId="{3B695B85-D57D-F547-B2CE-DD5A308BE64B}" type="pres">
      <dgm:prSet presAssocID="{DCF24FEB-B66F-B448-9CDA-9CCAA20BF93B}" presName="txNode" presStyleLbl="node1" presStyleIdx="2" presStyleCnt="3" custScaleX="100000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1B7EDE-E510-7744-BE80-80D458ABFA0C}" srcId="{5978E96D-50FB-3C41-9E99-B370F7B19760}" destId="{DCF24FEB-B66F-B448-9CDA-9CCAA20BF93B}" srcOrd="2" destOrd="0" parTransId="{06301808-5428-CA45-A0BD-4759584CC7D6}" sibTransId="{B7B17A41-3B82-5045-B492-FDEB2B0AA6BB}"/>
    <dgm:cxn modelId="{F8F7B1C1-3EE6-C549-9FD5-BAE8F4E11311}" type="presOf" srcId="{2A044711-A347-B84A-AB89-BD0181B43D27}" destId="{5C91053F-C02D-1140-B363-02C7B611F733}" srcOrd="1" destOrd="0" presId="urn:microsoft.com/office/officeart/2005/8/layout/hProcess10"/>
    <dgm:cxn modelId="{B5A14500-EA4D-F645-80A3-F33E206A9038}" type="presOf" srcId="{A578BCAB-1866-D24B-B29B-D33D8D141D15}" destId="{E18D4A4B-99FC-A04C-AB0E-1066062DB6A2}" srcOrd="0" destOrd="1" presId="urn:microsoft.com/office/officeart/2005/8/layout/hProcess10"/>
    <dgm:cxn modelId="{5D80B6D6-BC52-AC43-AB79-7DEB853D700C}" srcId="{5978E96D-50FB-3C41-9E99-B370F7B19760}" destId="{0A42FCE9-E93C-F548-BFC3-85F88E490133}" srcOrd="1" destOrd="0" parTransId="{21415B86-AA66-4B41-91F5-9C71D9EA2DEB}" sibTransId="{2A044711-A347-B84A-AB89-BD0181B43D27}"/>
    <dgm:cxn modelId="{ABE27EA8-42AC-0546-B2AC-B94FFE5C54D7}" type="presOf" srcId="{AD64A8A9-F434-914D-817B-2663E82E9D21}" destId="{3B695B85-D57D-F547-B2CE-DD5A308BE64B}" srcOrd="0" destOrd="1" presId="urn:microsoft.com/office/officeart/2005/8/layout/hProcess10"/>
    <dgm:cxn modelId="{ADAF6A30-6D57-854E-8947-52B738FB0812}" type="presOf" srcId="{5978E96D-50FB-3C41-9E99-B370F7B19760}" destId="{7FC6EE38-AED1-1A44-B613-2292CD546A2B}" srcOrd="0" destOrd="0" presId="urn:microsoft.com/office/officeart/2005/8/layout/hProcess10"/>
    <dgm:cxn modelId="{766D6D0B-0EBD-E94D-A0B2-A879B47A7CD4}" type="presOf" srcId="{DCF24FEB-B66F-B448-9CDA-9CCAA20BF93B}" destId="{3B695B85-D57D-F547-B2CE-DD5A308BE64B}" srcOrd="0" destOrd="0" presId="urn:microsoft.com/office/officeart/2005/8/layout/hProcess10"/>
    <dgm:cxn modelId="{DDA3E3A9-5169-FB46-92F3-225F6489EAA1}" type="presOf" srcId="{A496E200-CC1E-D749-8A5C-899C99ABBB49}" destId="{079BC33B-9FCB-1B4D-B56D-058D416EE200}" srcOrd="0" destOrd="1" presId="urn:microsoft.com/office/officeart/2005/8/layout/hProcess10"/>
    <dgm:cxn modelId="{FF29DE3D-6E71-2249-8854-0B3781195A50}" srcId="{DCF24FEB-B66F-B448-9CDA-9CCAA20BF93B}" destId="{AD64A8A9-F434-914D-817B-2663E82E9D21}" srcOrd="0" destOrd="0" parTransId="{B1DBC25C-ED8F-B141-A55D-80F1B00970BF}" sibTransId="{C59C8B97-2244-3D46-823E-E9BE4EA9219F}"/>
    <dgm:cxn modelId="{13F2CD82-6FE3-514C-8001-EC85C1AACD19}" type="presOf" srcId="{E6AD842E-5BC0-5F44-91AF-337E6E428831}" destId="{35A72914-E521-E444-8EED-5CDC31AED742}" srcOrd="0" destOrd="0" presId="urn:microsoft.com/office/officeart/2005/8/layout/hProcess10"/>
    <dgm:cxn modelId="{91B065A5-0C4F-F443-AE41-E2724C0728F6}" srcId="{3DF5B1B8-C3E9-4341-AF63-C9F28801695E}" destId="{A578BCAB-1866-D24B-B29B-D33D8D141D15}" srcOrd="0" destOrd="0" parTransId="{7A29BF55-4D7A-1346-AC89-C4E28D8396DB}" sibTransId="{819384AB-E5A2-FF4A-BB9F-B0BBDABE089C}"/>
    <dgm:cxn modelId="{8D6C037B-0E79-4242-A807-EDB6549AE26F}" type="presOf" srcId="{3DF5B1B8-C3E9-4341-AF63-C9F28801695E}" destId="{E18D4A4B-99FC-A04C-AB0E-1066062DB6A2}" srcOrd="0" destOrd="0" presId="urn:microsoft.com/office/officeart/2005/8/layout/hProcess10"/>
    <dgm:cxn modelId="{6AF89FC9-B851-9446-90B0-8F27B287C40E}" type="presOf" srcId="{0A42FCE9-E93C-F548-BFC3-85F88E490133}" destId="{079BC33B-9FCB-1B4D-B56D-058D416EE200}" srcOrd="0" destOrd="0" presId="urn:microsoft.com/office/officeart/2005/8/layout/hProcess10"/>
    <dgm:cxn modelId="{F0CDFBD8-5F65-6C4F-9300-E89D0993ED6C}" type="presOf" srcId="{E6AD842E-5BC0-5F44-91AF-337E6E428831}" destId="{A74B84D4-B8C1-9C4A-AC55-9DC32E32B96C}" srcOrd="1" destOrd="0" presId="urn:microsoft.com/office/officeart/2005/8/layout/hProcess10"/>
    <dgm:cxn modelId="{FB840E50-69EC-484F-8C3E-993AA34EB4D4}" srcId="{5978E96D-50FB-3C41-9E99-B370F7B19760}" destId="{3DF5B1B8-C3E9-4341-AF63-C9F28801695E}" srcOrd="0" destOrd="0" parTransId="{EC0B16F1-6905-704C-AF45-FEAAABFAD73C}" sibTransId="{E6AD842E-5BC0-5F44-91AF-337E6E428831}"/>
    <dgm:cxn modelId="{101BE7AC-0DE9-E844-921E-812F739A23DF}" srcId="{0A42FCE9-E93C-F548-BFC3-85F88E490133}" destId="{A496E200-CC1E-D749-8A5C-899C99ABBB49}" srcOrd="0" destOrd="0" parTransId="{55EE04CE-37A7-C440-ADF5-399C1E25A594}" sibTransId="{94F9DCCD-84A9-7946-ABFD-DCD85003CA6A}"/>
    <dgm:cxn modelId="{4D6A4BD4-15E4-424F-A6C7-7F74E220A004}" type="presOf" srcId="{2A044711-A347-B84A-AB89-BD0181B43D27}" destId="{76181B25-7E45-6D43-9DFD-CD7DE86714F0}" srcOrd="0" destOrd="0" presId="urn:microsoft.com/office/officeart/2005/8/layout/hProcess10"/>
    <dgm:cxn modelId="{2429FBBC-8C80-364A-B3B2-82223687EE3F}" type="presParOf" srcId="{7FC6EE38-AED1-1A44-B613-2292CD546A2B}" destId="{8E363D6D-7092-F44A-9A8B-25BC323E585E}" srcOrd="0" destOrd="0" presId="urn:microsoft.com/office/officeart/2005/8/layout/hProcess10"/>
    <dgm:cxn modelId="{810BA776-4250-F34C-9DC8-A5656D91B3A5}" type="presParOf" srcId="{8E363D6D-7092-F44A-9A8B-25BC323E585E}" destId="{705C738C-CF79-7E43-81C3-0F2DA15A98BE}" srcOrd="0" destOrd="0" presId="urn:microsoft.com/office/officeart/2005/8/layout/hProcess10"/>
    <dgm:cxn modelId="{339A7D24-FAF5-E74A-AED2-AE70CA9F0C1A}" type="presParOf" srcId="{8E363D6D-7092-F44A-9A8B-25BC323E585E}" destId="{E18D4A4B-99FC-A04C-AB0E-1066062DB6A2}" srcOrd="1" destOrd="0" presId="urn:microsoft.com/office/officeart/2005/8/layout/hProcess10"/>
    <dgm:cxn modelId="{243B7DB6-41E0-5B42-A4EB-0649A164D5A1}" type="presParOf" srcId="{7FC6EE38-AED1-1A44-B613-2292CD546A2B}" destId="{35A72914-E521-E444-8EED-5CDC31AED742}" srcOrd="1" destOrd="0" presId="urn:microsoft.com/office/officeart/2005/8/layout/hProcess10"/>
    <dgm:cxn modelId="{2A6235FD-8930-9245-A320-63D3CE1A82AF}" type="presParOf" srcId="{35A72914-E521-E444-8EED-5CDC31AED742}" destId="{A74B84D4-B8C1-9C4A-AC55-9DC32E32B96C}" srcOrd="0" destOrd="0" presId="urn:microsoft.com/office/officeart/2005/8/layout/hProcess10"/>
    <dgm:cxn modelId="{C649A7CB-350D-EF42-BFCF-929A8BAA4C56}" type="presParOf" srcId="{7FC6EE38-AED1-1A44-B613-2292CD546A2B}" destId="{EA2197B1-1AB4-7044-8CB3-6279C0931EC6}" srcOrd="2" destOrd="0" presId="urn:microsoft.com/office/officeart/2005/8/layout/hProcess10"/>
    <dgm:cxn modelId="{898559DB-05D6-C141-B8B2-F65ADE814530}" type="presParOf" srcId="{EA2197B1-1AB4-7044-8CB3-6279C0931EC6}" destId="{28255ED1-6D5D-7F49-89DB-99288A10C619}" srcOrd="0" destOrd="0" presId="urn:microsoft.com/office/officeart/2005/8/layout/hProcess10"/>
    <dgm:cxn modelId="{158E4E1D-FB2F-E44D-A9B6-44E20AC6055B}" type="presParOf" srcId="{EA2197B1-1AB4-7044-8CB3-6279C0931EC6}" destId="{079BC33B-9FCB-1B4D-B56D-058D416EE200}" srcOrd="1" destOrd="0" presId="urn:microsoft.com/office/officeart/2005/8/layout/hProcess10"/>
    <dgm:cxn modelId="{98A013D8-85E0-2D42-A557-325EAE683DA7}" type="presParOf" srcId="{7FC6EE38-AED1-1A44-B613-2292CD546A2B}" destId="{76181B25-7E45-6D43-9DFD-CD7DE86714F0}" srcOrd="3" destOrd="0" presId="urn:microsoft.com/office/officeart/2005/8/layout/hProcess10"/>
    <dgm:cxn modelId="{B6506000-B1F9-F14D-81D2-6595F0C89C37}" type="presParOf" srcId="{76181B25-7E45-6D43-9DFD-CD7DE86714F0}" destId="{5C91053F-C02D-1140-B363-02C7B611F733}" srcOrd="0" destOrd="0" presId="urn:microsoft.com/office/officeart/2005/8/layout/hProcess10"/>
    <dgm:cxn modelId="{85914C5B-5009-8C4A-8664-B3F4B8EF8D75}" type="presParOf" srcId="{7FC6EE38-AED1-1A44-B613-2292CD546A2B}" destId="{3F252AE8-80A9-AF4D-ABEC-CA1A8BA2D70F}" srcOrd="4" destOrd="0" presId="urn:microsoft.com/office/officeart/2005/8/layout/hProcess10"/>
    <dgm:cxn modelId="{D3CCE3D1-E87A-A143-818E-001408EF967F}" type="presParOf" srcId="{3F252AE8-80A9-AF4D-ABEC-CA1A8BA2D70F}" destId="{727234AD-21A4-8F44-A4EF-53E705C4D12C}" srcOrd="0" destOrd="0" presId="urn:microsoft.com/office/officeart/2005/8/layout/hProcess10"/>
    <dgm:cxn modelId="{D4BB85E0-2C61-014B-8E39-1129BB2E9480}" type="presParOf" srcId="{3F252AE8-80A9-AF4D-ABEC-CA1A8BA2D70F}" destId="{3B695B85-D57D-F547-B2CE-DD5A308BE64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BBDD53-FEF3-1A47-845E-900FCB31EC58}" type="doc">
      <dgm:prSet loTypeId="urn:microsoft.com/office/officeart/2005/8/layout/hProcess10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DA091C-4E07-8341-BB9F-C87699C21738}">
      <dgm:prSet phldrT="[Text]"/>
      <dgm:spPr/>
      <dgm:t>
        <a:bodyPr/>
        <a:lstStyle/>
        <a:p>
          <a:r>
            <a:rPr lang="en-US" dirty="0" smtClean="0"/>
            <a:t>2002</a:t>
          </a:r>
          <a:endParaRPr lang="en-US" dirty="0"/>
        </a:p>
      </dgm:t>
    </dgm:pt>
    <dgm:pt modelId="{854B5B5C-CF41-894B-9961-978D501F5FFD}" type="parTrans" cxnId="{07CB101E-EAB7-DB44-AC63-F16F7FDD4637}">
      <dgm:prSet/>
      <dgm:spPr/>
      <dgm:t>
        <a:bodyPr/>
        <a:lstStyle/>
        <a:p>
          <a:endParaRPr lang="en-US"/>
        </a:p>
      </dgm:t>
    </dgm:pt>
    <dgm:pt modelId="{A57C147A-0E59-9B4B-9499-B0EF23CBE06B}" type="sibTrans" cxnId="{07CB101E-EAB7-DB44-AC63-F16F7FDD4637}">
      <dgm:prSet/>
      <dgm:spPr/>
      <dgm:t>
        <a:bodyPr/>
        <a:lstStyle/>
        <a:p>
          <a:endParaRPr lang="en-US"/>
        </a:p>
      </dgm:t>
    </dgm:pt>
    <dgm:pt modelId="{984CF97C-35DC-CA47-ADD5-3C924B7C31C3}">
      <dgm:prSet phldrT="[Text]"/>
      <dgm:spPr/>
      <dgm:t>
        <a:bodyPr/>
        <a:lstStyle/>
        <a:p>
          <a:r>
            <a:rPr lang="en-US" dirty="0" smtClean="0"/>
            <a:t>Moodle is released.</a:t>
          </a:r>
          <a:endParaRPr lang="en-US" dirty="0"/>
        </a:p>
      </dgm:t>
    </dgm:pt>
    <dgm:pt modelId="{311F3D06-4A14-0B41-8FF4-B0056DF24F8D}" type="parTrans" cxnId="{2CC3EF1E-ACE6-604F-A743-6C9DE06AFC1A}">
      <dgm:prSet/>
      <dgm:spPr/>
      <dgm:t>
        <a:bodyPr/>
        <a:lstStyle/>
        <a:p>
          <a:endParaRPr lang="en-US"/>
        </a:p>
      </dgm:t>
    </dgm:pt>
    <dgm:pt modelId="{1489B3C5-275F-A948-8D3C-F63563579EBF}" type="sibTrans" cxnId="{2CC3EF1E-ACE6-604F-A743-6C9DE06AFC1A}">
      <dgm:prSet/>
      <dgm:spPr/>
      <dgm:t>
        <a:bodyPr/>
        <a:lstStyle/>
        <a:p>
          <a:endParaRPr lang="en-US"/>
        </a:p>
      </dgm:t>
    </dgm:pt>
    <dgm:pt modelId="{7C72F6FF-4616-2F48-A86C-BBFCF20DE710}">
      <dgm:prSet phldrT="[Text]"/>
      <dgm:spPr/>
      <dgm:t>
        <a:bodyPr/>
        <a:lstStyle/>
        <a:p>
          <a:r>
            <a:rPr lang="en-US" dirty="0" smtClean="0"/>
            <a:t>2005</a:t>
          </a:r>
          <a:endParaRPr lang="en-US" dirty="0"/>
        </a:p>
      </dgm:t>
    </dgm:pt>
    <dgm:pt modelId="{668107B8-76F8-554B-A109-93D895B45E86}" type="parTrans" cxnId="{06CDA905-493B-564E-8095-DB64542D8BE7}">
      <dgm:prSet/>
      <dgm:spPr/>
      <dgm:t>
        <a:bodyPr/>
        <a:lstStyle/>
        <a:p>
          <a:endParaRPr lang="en-US"/>
        </a:p>
      </dgm:t>
    </dgm:pt>
    <dgm:pt modelId="{B83CC33D-D54F-F944-A6E2-899D2BF8F7A2}" type="sibTrans" cxnId="{06CDA905-493B-564E-8095-DB64542D8BE7}">
      <dgm:prSet/>
      <dgm:spPr/>
      <dgm:t>
        <a:bodyPr/>
        <a:lstStyle/>
        <a:p>
          <a:endParaRPr lang="en-US"/>
        </a:p>
      </dgm:t>
    </dgm:pt>
    <dgm:pt modelId="{5BD510AB-F42E-294A-B60D-017354DE80E5}">
      <dgm:prSet phldrT="[Text]"/>
      <dgm:spPr/>
      <dgm:t>
        <a:bodyPr/>
        <a:lstStyle/>
        <a:p>
          <a:r>
            <a:rPr lang="en-US" dirty="0" smtClean="0"/>
            <a:t>Virtual On Demand released. </a:t>
          </a:r>
          <a:endParaRPr lang="en-US" dirty="0"/>
        </a:p>
      </dgm:t>
    </dgm:pt>
    <dgm:pt modelId="{39EF3937-728C-8341-8965-47D6CB448D92}" type="parTrans" cxnId="{A124990F-2F6B-344B-98F7-5364BB8AFF85}">
      <dgm:prSet/>
      <dgm:spPr/>
      <dgm:t>
        <a:bodyPr/>
        <a:lstStyle/>
        <a:p>
          <a:endParaRPr lang="en-US"/>
        </a:p>
      </dgm:t>
    </dgm:pt>
    <dgm:pt modelId="{11B33272-8305-DB4C-BA48-A8D9FF0C9F31}" type="sibTrans" cxnId="{A124990F-2F6B-344B-98F7-5364BB8AFF85}">
      <dgm:prSet/>
      <dgm:spPr/>
      <dgm:t>
        <a:bodyPr/>
        <a:lstStyle/>
        <a:p>
          <a:endParaRPr lang="en-US"/>
        </a:p>
      </dgm:t>
    </dgm:pt>
    <dgm:pt modelId="{9960D3C8-608D-4141-BD09-CC48D854AB2C}">
      <dgm:prSet phldrT="[Text]"/>
      <dgm:spPr/>
      <dgm:t>
        <a:bodyPr/>
        <a:lstStyle/>
        <a:p>
          <a:r>
            <a:rPr lang="en-US" dirty="0" smtClean="0"/>
            <a:t>was later used by US Army. </a:t>
          </a:r>
          <a:endParaRPr lang="en-US" dirty="0"/>
        </a:p>
      </dgm:t>
    </dgm:pt>
    <dgm:pt modelId="{38BDEC06-717F-004E-9BB4-BA4F181AB879}" type="parTrans" cxnId="{24A56871-1740-3B45-9451-54D270A86927}">
      <dgm:prSet/>
      <dgm:spPr/>
      <dgm:t>
        <a:bodyPr/>
        <a:lstStyle/>
        <a:p>
          <a:endParaRPr lang="en-US"/>
        </a:p>
      </dgm:t>
    </dgm:pt>
    <dgm:pt modelId="{1ADD39BE-1F5A-4543-8064-36E07FFDA457}" type="sibTrans" cxnId="{24A56871-1740-3B45-9451-54D270A86927}">
      <dgm:prSet/>
      <dgm:spPr/>
      <dgm:t>
        <a:bodyPr/>
        <a:lstStyle/>
        <a:p>
          <a:endParaRPr lang="en-US"/>
        </a:p>
      </dgm:t>
    </dgm:pt>
    <dgm:pt modelId="{FA10168B-AD2B-0648-B341-2F5E121801A2}">
      <dgm:prSet phldrT="[Text]"/>
      <dgm:spPr/>
      <dgm:t>
        <a:bodyPr/>
        <a:lstStyle/>
        <a:p>
          <a:r>
            <a:rPr lang="en-US" dirty="0" smtClean="0"/>
            <a:t>2008</a:t>
          </a:r>
          <a:endParaRPr lang="en-US" dirty="0"/>
        </a:p>
      </dgm:t>
    </dgm:pt>
    <dgm:pt modelId="{4A75430B-161E-FF41-BA34-9DAF828495CF}" type="parTrans" cxnId="{C2FE797D-F4D6-3349-81CE-BF9D6836374F}">
      <dgm:prSet/>
      <dgm:spPr/>
      <dgm:t>
        <a:bodyPr/>
        <a:lstStyle/>
        <a:p>
          <a:endParaRPr lang="en-US"/>
        </a:p>
      </dgm:t>
    </dgm:pt>
    <dgm:pt modelId="{8CA307F0-B453-F34D-9E24-36B4047585FD}" type="sibTrans" cxnId="{C2FE797D-F4D6-3349-81CE-BF9D6836374F}">
      <dgm:prSet/>
      <dgm:spPr/>
      <dgm:t>
        <a:bodyPr/>
        <a:lstStyle/>
        <a:p>
          <a:endParaRPr lang="en-US"/>
        </a:p>
      </dgm:t>
    </dgm:pt>
    <dgm:pt modelId="{05B05F02-1F6B-B147-B04E-E28017849CED}">
      <dgm:prSet phldrT="[Text]"/>
      <dgm:spPr/>
      <dgm:t>
        <a:bodyPr/>
        <a:lstStyle/>
        <a:p>
          <a:r>
            <a:rPr lang="en-US" dirty="0" smtClean="0"/>
            <a:t>Eucalyptus was used for building Amazon Web Services. </a:t>
          </a:r>
          <a:endParaRPr lang="en-US" dirty="0"/>
        </a:p>
      </dgm:t>
    </dgm:pt>
    <dgm:pt modelId="{BACCB6E9-4690-BA41-A47D-73F3BAD3C2EA}" type="parTrans" cxnId="{7E2A3BDF-8970-0C4B-A97B-48CCC9B6F089}">
      <dgm:prSet/>
      <dgm:spPr/>
      <dgm:t>
        <a:bodyPr/>
        <a:lstStyle/>
        <a:p>
          <a:endParaRPr lang="en-US"/>
        </a:p>
      </dgm:t>
    </dgm:pt>
    <dgm:pt modelId="{217EF504-6B2B-D04E-8A63-DDF087643965}" type="sibTrans" cxnId="{7E2A3BDF-8970-0C4B-A97B-48CCC9B6F089}">
      <dgm:prSet/>
      <dgm:spPr/>
      <dgm:t>
        <a:bodyPr/>
        <a:lstStyle/>
        <a:p>
          <a:endParaRPr lang="en-US"/>
        </a:p>
      </dgm:t>
    </dgm:pt>
    <dgm:pt modelId="{88E551CA-2A99-224E-8C52-165A25F1EC1C}">
      <dgm:prSet phldrT="[Text]"/>
      <dgm:spPr/>
      <dgm:t>
        <a:bodyPr/>
        <a:lstStyle/>
        <a:p>
          <a:r>
            <a:rPr lang="en-US" dirty="0" smtClean="0"/>
            <a:t>free open source private cloud technology </a:t>
          </a:r>
          <a:endParaRPr lang="en-US" dirty="0"/>
        </a:p>
      </dgm:t>
    </dgm:pt>
    <dgm:pt modelId="{3E13BB24-EF11-2341-B4AB-1045603F220C}" type="parTrans" cxnId="{19B92283-DB8C-F142-813C-2D13CDCD09AB}">
      <dgm:prSet/>
      <dgm:spPr/>
      <dgm:t>
        <a:bodyPr/>
        <a:lstStyle/>
        <a:p>
          <a:endParaRPr lang="en-US"/>
        </a:p>
      </dgm:t>
    </dgm:pt>
    <dgm:pt modelId="{0B7FADFE-57C7-D24C-8AE8-9AC2558E162D}" type="sibTrans" cxnId="{19B92283-DB8C-F142-813C-2D13CDCD09AB}">
      <dgm:prSet/>
      <dgm:spPr/>
      <dgm:t>
        <a:bodyPr/>
        <a:lstStyle/>
        <a:p>
          <a:endParaRPr lang="en-US"/>
        </a:p>
      </dgm:t>
    </dgm:pt>
    <dgm:pt modelId="{0DEE5465-383C-1549-B133-B82B873CA877}">
      <dgm:prSet phldrT="[Text]"/>
      <dgm:spPr/>
      <dgm:t>
        <a:bodyPr/>
        <a:lstStyle/>
        <a:p>
          <a:r>
            <a:rPr lang="en-US" dirty="0" smtClean="0"/>
            <a:t>2016</a:t>
          </a:r>
          <a:endParaRPr lang="en-US" dirty="0"/>
        </a:p>
      </dgm:t>
    </dgm:pt>
    <dgm:pt modelId="{0636108B-625E-F446-828F-D5F9001B6DEB}" type="parTrans" cxnId="{76C73BFB-2969-6640-9919-230F447E4414}">
      <dgm:prSet/>
      <dgm:spPr/>
      <dgm:t>
        <a:bodyPr/>
        <a:lstStyle/>
        <a:p>
          <a:endParaRPr lang="en-US"/>
        </a:p>
      </dgm:t>
    </dgm:pt>
    <dgm:pt modelId="{9C165D78-2F66-214F-ACAB-15488C29B527}" type="sibTrans" cxnId="{76C73BFB-2969-6640-9919-230F447E4414}">
      <dgm:prSet/>
      <dgm:spPr/>
      <dgm:t>
        <a:bodyPr/>
        <a:lstStyle/>
        <a:p>
          <a:endParaRPr lang="en-US"/>
        </a:p>
      </dgm:t>
    </dgm:pt>
    <dgm:pt modelId="{DB613C86-FFAE-6D4C-9232-7F9BBD79D011}">
      <dgm:prSet phldrT="[Text]"/>
      <dgm:spPr/>
      <dgm:t>
        <a:bodyPr/>
        <a:lstStyle/>
        <a:p>
          <a:r>
            <a:rPr lang="en-US" dirty="0" smtClean="0"/>
            <a:t>LMS’s are using cloud technology – enables anywhere access with no need to install any software. </a:t>
          </a:r>
          <a:endParaRPr lang="en-US" dirty="0"/>
        </a:p>
      </dgm:t>
    </dgm:pt>
    <dgm:pt modelId="{5410E765-B92A-074D-98A4-45CBBCFC8A5F}" type="parTrans" cxnId="{3C39F098-013B-A546-8CBA-D9BC8CE5F336}">
      <dgm:prSet/>
      <dgm:spPr/>
      <dgm:t>
        <a:bodyPr/>
        <a:lstStyle/>
        <a:p>
          <a:endParaRPr lang="en-US"/>
        </a:p>
      </dgm:t>
    </dgm:pt>
    <dgm:pt modelId="{279B5E6F-44F3-7F47-B882-72ACF66B43FB}" type="sibTrans" cxnId="{3C39F098-013B-A546-8CBA-D9BC8CE5F336}">
      <dgm:prSet/>
      <dgm:spPr/>
      <dgm:t>
        <a:bodyPr/>
        <a:lstStyle/>
        <a:p>
          <a:endParaRPr lang="en-US"/>
        </a:p>
      </dgm:t>
    </dgm:pt>
    <dgm:pt modelId="{8D1A7438-25F7-754F-8B74-24EFF0262395}" type="pres">
      <dgm:prSet presAssocID="{6FBBDD53-FEF3-1A47-845E-900FCB31EC5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785F8F-6343-FB4C-8661-2835732D4592}" type="pres">
      <dgm:prSet presAssocID="{44DA091C-4E07-8341-BB9F-C87699C21738}" presName="composite" presStyleCnt="0"/>
      <dgm:spPr/>
    </dgm:pt>
    <dgm:pt modelId="{5B7FBCD4-53F2-9248-B0F3-026770365390}" type="pres">
      <dgm:prSet presAssocID="{44DA091C-4E07-8341-BB9F-C87699C21738}" presName="imagSh" presStyleLbl="bgImgPlac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tooltip="Click here to visit Moodle's homepage. "/>
          </dgm14:cNvPr>
        </a:ext>
      </dgm:extLst>
    </dgm:pt>
    <dgm:pt modelId="{C2A18C96-922E-6545-9E58-410C99D88FE5}" type="pres">
      <dgm:prSet presAssocID="{44DA091C-4E07-8341-BB9F-C87699C21738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DB61F-9B72-164F-ABD9-F0D80412A342}" type="pres">
      <dgm:prSet presAssocID="{A57C147A-0E59-9B4B-9499-B0EF23CBE06B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99A23E7-B61C-374D-8908-3FD3668C3A9C}" type="pres">
      <dgm:prSet presAssocID="{A57C147A-0E59-9B4B-9499-B0EF23CBE06B}" presName="connTx" presStyleLbl="sibTrans2D1" presStyleIdx="0" presStyleCnt="3"/>
      <dgm:spPr/>
      <dgm:t>
        <a:bodyPr/>
        <a:lstStyle/>
        <a:p>
          <a:endParaRPr lang="en-US"/>
        </a:p>
      </dgm:t>
    </dgm:pt>
    <dgm:pt modelId="{78BD8923-5E96-F340-B535-92D352573404}" type="pres">
      <dgm:prSet presAssocID="{7C72F6FF-4616-2F48-A86C-BBFCF20DE710}" presName="composite" presStyleCnt="0"/>
      <dgm:spPr/>
    </dgm:pt>
    <dgm:pt modelId="{BEBE6375-7276-1044-A06B-54BFA529A993}" type="pres">
      <dgm:prSet presAssocID="{7C72F6FF-4616-2F48-A86C-BBFCF20DE710}" presName="imagSh" presStyleLbl="bgImgPlace1" presStyleIdx="1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tooltip="Click here for another reference. "/>
          </dgm14:cNvPr>
        </a:ext>
      </dgm:extLst>
    </dgm:pt>
    <dgm:pt modelId="{5FC0FF74-207C-434C-A54C-F4BD90C3FA1C}" type="pres">
      <dgm:prSet presAssocID="{7C72F6FF-4616-2F48-A86C-BBFCF20DE710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62195-7087-ED49-B7F3-019B9AA141DA}" type="pres">
      <dgm:prSet presAssocID="{B83CC33D-D54F-F944-A6E2-899D2BF8F7A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C9BEA09-2E5F-FD45-A83A-598D6A231BFC}" type="pres">
      <dgm:prSet presAssocID="{B83CC33D-D54F-F944-A6E2-899D2BF8F7A2}" presName="connTx" presStyleLbl="sibTrans2D1" presStyleIdx="1" presStyleCnt="3"/>
      <dgm:spPr/>
      <dgm:t>
        <a:bodyPr/>
        <a:lstStyle/>
        <a:p>
          <a:endParaRPr lang="en-US"/>
        </a:p>
      </dgm:t>
    </dgm:pt>
    <dgm:pt modelId="{BF1CEE7D-E59E-7E43-B332-67715620ADBE}" type="pres">
      <dgm:prSet presAssocID="{FA10168B-AD2B-0648-B341-2F5E121801A2}" presName="composite" presStyleCnt="0"/>
      <dgm:spPr/>
    </dgm:pt>
    <dgm:pt modelId="{56E89829-34BD-B74F-9804-D08D80427135}" type="pres">
      <dgm:prSet presAssocID="{FA10168B-AD2B-0648-B341-2F5E121801A2}" presName="imagSh" presStyleLbl="bgImgPlace1" presStyleIdx="2" presStyleCnt="4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tooltip="Click here to visit Amazon.com"/>
          </dgm14:cNvPr>
        </a:ext>
      </dgm:extLst>
    </dgm:pt>
    <dgm:pt modelId="{B9F2E5B4-2769-9540-900D-92F52C41F996}" type="pres">
      <dgm:prSet presAssocID="{FA10168B-AD2B-0648-B341-2F5E121801A2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1BB88-F22D-144E-AC01-A62DB7BF26A2}" type="pres">
      <dgm:prSet presAssocID="{8CA307F0-B453-F34D-9E24-36B4047585F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41B29A2-3E8D-CD47-9327-A5D613AEC7A0}" type="pres">
      <dgm:prSet presAssocID="{8CA307F0-B453-F34D-9E24-36B4047585FD}" presName="connTx" presStyleLbl="sibTrans2D1" presStyleIdx="2" presStyleCnt="3"/>
      <dgm:spPr/>
      <dgm:t>
        <a:bodyPr/>
        <a:lstStyle/>
        <a:p>
          <a:endParaRPr lang="en-US"/>
        </a:p>
      </dgm:t>
    </dgm:pt>
    <dgm:pt modelId="{2F8F0C52-BED1-174A-8033-3A4D306B7155}" type="pres">
      <dgm:prSet presAssocID="{0DEE5465-383C-1549-B133-B82B873CA877}" presName="composite" presStyleCnt="0"/>
      <dgm:spPr/>
    </dgm:pt>
    <dgm:pt modelId="{EC1ACD98-67E8-674D-B135-C850C1EFA736}" type="pres">
      <dgm:prSet presAssocID="{0DEE5465-383C-1549-B133-B82B873CA877}" presName="imagSh" presStyleLbl="bgImgPlace1" presStyleIdx="3" presStyleCnt="4"/>
      <dgm:spPr>
        <a:blipFill>
          <a:blip xmlns:r="http://schemas.openxmlformats.org/officeDocument/2006/relationships"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tooltip="Click here to learn more about Moodle Mobile and all of its features. "/>
          </dgm14:cNvPr>
        </a:ext>
      </dgm:extLst>
    </dgm:pt>
    <dgm:pt modelId="{2FF6E0A3-A0C8-4542-930E-AAB014C712E6}" type="pres">
      <dgm:prSet presAssocID="{0DEE5465-383C-1549-B133-B82B873CA877}" presName="txNode" presStyleLbl="node1" presStyleIdx="3" presStyleCnt="4" custLinFactNeighborX="7585" custLinFactNeighborY="8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1FE054-2979-004A-B24B-E7C4FE25ADEB}" type="presOf" srcId="{5BD510AB-F42E-294A-B60D-017354DE80E5}" destId="{5FC0FF74-207C-434C-A54C-F4BD90C3FA1C}" srcOrd="0" destOrd="1" presId="urn:microsoft.com/office/officeart/2005/8/layout/hProcess10"/>
    <dgm:cxn modelId="{606E046F-489A-EC44-8E35-AC03464284CA}" type="presOf" srcId="{B83CC33D-D54F-F944-A6E2-899D2BF8F7A2}" destId="{A5162195-7087-ED49-B7F3-019B9AA141DA}" srcOrd="0" destOrd="0" presId="urn:microsoft.com/office/officeart/2005/8/layout/hProcess10"/>
    <dgm:cxn modelId="{76C73BFB-2969-6640-9919-230F447E4414}" srcId="{6FBBDD53-FEF3-1A47-845E-900FCB31EC58}" destId="{0DEE5465-383C-1549-B133-B82B873CA877}" srcOrd="3" destOrd="0" parTransId="{0636108B-625E-F446-828F-D5F9001B6DEB}" sibTransId="{9C165D78-2F66-214F-ACAB-15488C29B527}"/>
    <dgm:cxn modelId="{BB681A0C-C75F-BE46-8E9B-722A760815D4}" type="presOf" srcId="{05B05F02-1F6B-B147-B04E-E28017849CED}" destId="{B9F2E5B4-2769-9540-900D-92F52C41F996}" srcOrd="0" destOrd="1" presId="urn:microsoft.com/office/officeart/2005/8/layout/hProcess10"/>
    <dgm:cxn modelId="{7ADD0783-1A3B-8040-B893-EF039C0EDC50}" type="presOf" srcId="{8CA307F0-B453-F34D-9E24-36B4047585FD}" destId="{8D81BB88-F22D-144E-AC01-A62DB7BF26A2}" srcOrd="0" destOrd="0" presId="urn:microsoft.com/office/officeart/2005/8/layout/hProcess10"/>
    <dgm:cxn modelId="{C0974625-E671-F243-8D17-C53EB043C764}" type="presOf" srcId="{9960D3C8-608D-4141-BD09-CC48D854AB2C}" destId="{5FC0FF74-207C-434C-A54C-F4BD90C3FA1C}" srcOrd="0" destOrd="2" presId="urn:microsoft.com/office/officeart/2005/8/layout/hProcess10"/>
    <dgm:cxn modelId="{16063085-EA1B-5A48-A334-3F1A5B4323B4}" type="presOf" srcId="{6FBBDD53-FEF3-1A47-845E-900FCB31EC58}" destId="{8D1A7438-25F7-754F-8B74-24EFF0262395}" srcOrd="0" destOrd="0" presId="urn:microsoft.com/office/officeart/2005/8/layout/hProcess10"/>
    <dgm:cxn modelId="{47B55784-467A-084A-B106-054249AFA7EB}" type="presOf" srcId="{B83CC33D-D54F-F944-A6E2-899D2BF8F7A2}" destId="{4C9BEA09-2E5F-FD45-A83A-598D6A231BFC}" srcOrd="1" destOrd="0" presId="urn:microsoft.com/office/officeart/2005/8/layout/hProcess10"/>
    <dgm:cxn modelId="{DB45DE8A-B302-2C4B-9A23-1077EAA241A9}" type="presOf" srcId="{A57C147A-0E59-9B4B-9499-B0EF23CBE06B}" destId="{FBEDB61F-9B72-164F-ABD9-F0D80412A342}" srcOrd="0" destOrd="0" presId="urn:microsoft.com/office/officeart/2005/8/layout/hProcess10"/>
    <dgm:cxn modelId="{2CBAEEE9-0C08-8C47-8E50-B63AA1400CD7}" type="presOf" srcId="{8CA307F0-B453-F34D-9E24-36B4047585FD}" destId="{641B29A2-3E8D-CD47-9327-A5D613AEC7A0}" srcOrd="1" destOrd="0" presId="urn:microsoft.com/office/officeart/2005/8/layout/hProcess10"/>
    <dgm:cxn modelId="{C2FE797D-F4D6-3349-81CE-BF9D6836374F}" srcId="{6FBBDD53-FEF3-1A47-845E-900FCB31EC58}" destId="{FA10168B-AD2B-0648-B341-2F5E121801A2}" srcOrd="2" destOrd="0" parTransId="{4A75430B-161E-FF41-BA34-9DAF828495CF}" sibTransId="{8CA307F0-B453-F34D-9E24-36B4047585FD}"/>
    <dgm:cxn modelId="{F522C682-002C-2F4E-B578-2C7EBB722C64}" type="presOf" srcId="{88E551CA-2A99-224E-8C52-165A25F1EC1C}" destId="{B9F2E5B4-2769-9540-900D-92F52C41F996}" srcOrd="0" destOrd="2" presId="urn:microsoft.com/office/officeart/2005/8/layout/hProcess10"/>
    <dgm:cxn modelId="{2CC3EF1E-ACE6-604F-A743-6C9DE06AFC1A}" srcId="{44DA091C-4E07-8341-BB9F-C87699C21738}" destId="{984CF97C-35DC-CA47-ADD5-3C924B7C31C3}" srcOrd="0" destOrd="0" parTransId="{311F3D06-4A14-0B41-8FF4-B0056DF24F8D}" sibTransId="{1489B3C5-275F-A948-8D3C-F63563579EBF}"/>
    <dgm:cxn modelId="{07CB101E-EAB7-DB44-AC63-F16F7FDD4637}" srcId="{6FBBDD53-FEF3-1A47-845E-900FCB31EC58}" destId="{44DA091C-4E07-8341-BB9F-C87699C21738}" srcOrd="0" destOrd="0" parTransId="{854B5B5C-CF41-894B-9961-978D501F5FFD}" sibTransId="{A57C147A-0E59-9B4B-9499-B0EF23CBE06B}"/>
    <dgm:cxn modelId="{F12579C2-C33B-5D45-9DD7-E60E00F73661}" type="presOf" srcId="{A57C147A-0E59-9B4B-9499-B0EF23CBE06B}" destId="{999A23E7-B61C-374D-8908-3FD3668C3A9C}" srcOrd="1" destOrd="0" presId="urn:microsoft.com/office/officeart/2005/8/layout/hProcess10"/>
    <dgm:cxn modelId="{1BF7BC99-186C-7A44-B6B3-D8025D4F84F5}" type="presOf" srcId="{DB613C86-FFAE-6D4C-9232-7F9BBD79D011}" destId="{2FF6E0A3-A0C8-4542-930E-AAB014C712E6}" srcOrd="0" destOrd="1" presId="urn:microsoft.com/office/officeart/2005/8/layout/hProcess10"/>
    <dgm:cxn modelId="{7E2A3BDF-8970-0C4B-A97B-48CCC9B6F089}" srcId="{FA10168B-AD2B-0648-B341-2F5E121801A2}" destId="{05B05F02-1F6B-B147-B04E-E28017849CED}" srcOrd="0" destOrd="0" parTransId="{BACCB6E9-4690-BA41-A47D-73F3BAD3C2EA}" sibTransId="{217EF504-6B2B-D04E-8A63-DDF087643965}"/>
    <dgm:cxn modelId="{19B92283-DB8C-F142-813C-2D13CDCD09AB}" srcId="{FA10168B-AD2B-0648-B341-2F5E121801A2}" destId="{88E551CA-2A99-224E-8C52-165A25F1EC1C}" srcOrd="1" destOrd="0" parTransId="{3E13BB24-EF11-2341-B4AB-1045603F220C}" sibTransId="{0B7FADFE-57C7-D24C-8AE8-9AC2558E162D}"/>
    <dgm:cxn modelId="{981B650E-9539-E142-ACF2-0C2904F54C0E}" type="presOf" srcId="{7C72F6FF-4616-2F48-A86C-BBFCF20DE710}" destId="{5FC0FF74-207C-434C-A54C-F4BD90C3FA1C}" srcOrd="0" destOrd="0" presId="urn:microsoft.com/office/officeart/2005/8/layout/hProcess10"/>
    <dgm:cxn modelId="{CA346492-6EB9-A845-B8EE-2B2C496F2F58}" type="presOf" srcId="{0DEE5465-383C-1549-B133-B82B873CA877}" destId="{2FF6E0A3-A0C8-4542-930E-AAB014C712E6}" srcOrd="0" destOrd="0" presId="urn:microsoft.com/office/officeart/2005/8/layout/hProcess10"/>
    <dgm:cxn modelId="{914F02C9-AFB1-D748-B368-AA338A9EF3CA}" type="presOf" srcId="{44DA091C-4E07-8341-BB9F-C87699C21738}" destId="{C2A18C96-922E-6545-9E58-410C99D88FE5}" srcOrd="0" destOrd="0" presId="urn:microsoft.com/office/officeart/2005/8/layout/hProcess10"/>
    <dgm:cxn modelId="{9E196D37-B0DB-BD42-87CB-902511643757}" type="presOf" srcId="{984CF97C-35DC-CA47-ADD5-3C924B7C31C3}" destId="{C2A18C96-922E-6545-9E58-410C99D88FE5}" srcOrd="0" destOrd="1" presId="urn:microsoft.com/office/officeart/2005/8/layout/hProcess10"/>
    <dgm:cxn modelId="{A124990F-2F6B-344B-98F7-5364BB8AFF85}" srcId="{7C72F6FF-4616-2F48-A86C-BBFCF20DE710}" destId="{5BD510AB-F42E-294A-B60D-017354DE80E5}" srcOrd="0" destOrd="0" parTransId="{39EF3937-728C-8341-8965-47D6CB448D92}" sibTransId="{11B33272-8305-DB4C-BA48-A8D9FF0C9F31}"/>
    <dgm:cxn modelId="{3C39F098-013B-A546-8CBA-D9BC8CE5F336}" srcId="{0DEE5465-383C-1549-B133-B82B873CA877}" destId="{DB613C86-FFAE-6D4C-9232-7F9BBD79D011}" srcOrd="0" destOrd="0" parTransId="{5410E765-B92A-074D-98A4-45CBBCFC8A5F}" sibTransId="{279B5E6F-44F3-7F47-B882-72ACF66B43FB}"/>
    <dgm:cxn modelId="{24A56871-1740-3B45-9451-54D270A86927}" srcId="{7C72F6FF-4616-2F48-A86C-BBFCF20DE710}" destId="{9960D3C8-608D-4141-BD09-CC48D854AB2C}" srcOrd="1" destOrd="0" parTransId="{38BDEC06-717F-004E-9BB4-BA4F181AB879}" sibTransId="{1ADD39BE-1F5A-4543-8064-36E07FFDA457}"/>
    <dgm:cxn modelId="{14103230-BD3C-8A47-8E48-EDD7CF82D27F}" type="presOf" srcId="{FA10168B-AD2B-0648-B341-2F5E121801A2}" destId="{B9F2E5B4-2769-9540-900D-92F52C41F996}" srcOrd="0" destOrd="0" presId="urn:microsoft.com/office/officeart/2005/8/layout/hProcess10"/>
    <dgm:cxn modelId="{06CDA905-493B-564E-8095-DB64542D8BE7}" srcId="{6FBBDD53-FEF3-1A47-845E-900FCB31EC58}" destId="{7C72F6FF-4616-2F48-A86C-BBFCF20DE710}" srcOrd="1" destOrd="0" parTransId="{668107B8-76F8-554B-A109-93D895B45E86}" sibTransId="{B83CC33D-D54F-F944-A6E2-899D2BF8F7A2}"/>
    <dgm:cxn modelId="{9E778ABA-CB38-7F4B-861C-CC035A7D305B}" type="presParOf" srcId="{8D1A7438-25F7-754F-8B74-24EFF0262395}" destId="{B0785F8F-6343-FB4C-8661-2835732D4592}" srcOrd="0" destOrd="0" presId="urn:microsoft.com/office/officeart/2005/8/layout/hProcess10"/>
    <dgm:cxn modelId="{99AE1BA4-E269-F949-80BF-F6EFC455A32F}" type="presParOf" srcId="{B0785F8F-6343-FB4C-8661-2835732D4592}" destId="{5B7FBCD4-53F2-9248-B0F3-026770365390}" srcOrd="0" destOrd="0" presId="urn:microsoft.com/office/officeart/2005/8/layout/hProcess10"/>
    <dgm:cxn modelId="{420B302B-3783-CD4E-BFBC-E5B90DB46912}" type="presParOf" srcId="{B0785F8F-6343-FB4C-8661-2835732D4592}" destId="{C2A18C96-922E-6545-9E58-410C99D88FE5}" srcOrd="1" destOrd="0" presId="urn:microsoft.com/office/officeart/2005/8/layout/hProcess10"/>
    <dgm:cxn modelId="{06F35D25-8586-B245-BB49-E8AAD12EB1E2}" type="presParOf" srcId="{8D1A7438-25F7-754F-8B74-24EFF0262395}" destId="{FBEDB61F-9B72-164F-ABD9-F0D80412A342}" srcOrd="1" destOrd="0" presId="urn:microsoft.com/office/officeart/2005/8/layout/hProcess10"/>
    <dgm:cxn modelId="{FEAB8200-4AFB-6B42-A666-36262D0D5912}" type="presParOf" srcId="{FBEDB61F-9B72-164F-ABD9-F0D80412A342}" destId="{999A23E7-B61C-374D-8908-3FD3668C3A9C}" srcOrd="0" destOrd="0" presId="urn:microsoft.com/office/officeart/2005/8/layout/hProcess10"/>
    <dgm:cxn modelId="{624304DB-2EA7-8A40-AF2C-9C3335B0BD73}" type="presParOf" srcId="{8D1A7438-25F7-754F-8B74-24EFF0262395}" destId="{78BD8923-5E96-F340-B535-92D352573404}" srcOrd="2" destOrd="0" presId="urn:microsoft.com/office/officeart/2005/8/layout/hProcess10"/>
    <dgm:cxn modelId="{9F171D55-5B2D-F346-9059-CE556FC3DAA8}" type="presParOf" srcId="{78BD8923-5E96-F340-B535-92D352573404}" destId="{BEBE6375-7276-1044-A06B-54BFA529A993}" srcOrd="0" destOrd="0" presId="urn:microsoft.com/office/officeart/2005/8/layout/hProcess10"/>
    <dgm:cxn modelId="{558F9BFC-31D2-D04A-A1A6-456E33570F1C}" type="presParOf" srcId="{78BD8923-5E96-F340-B535-92D352573404}" destId="{5FC0FF74-207C-434C-A54C-F4BD90C3FA1C}" srcOrd="1" destOrd="0" presId="urn:microsoft.com/office/officeart/2005/8/layout/hProcess10"/>
    <dgm:cxn modelId="{1CC5A82D-88D2-064D-ABC4-4F21E25A8C54}" type="presParOf" srcId="{8D1A7438-25F7-754F-8B74-24EFF0262395}" destId="{A5162195-7087-ED49-B7F3-019B9AA141DA}" srcOrd="3" destOrd="0" presId="urn:microsoft.com/office/officeart/2005/8/layout/hProcess10"/>
    <dgm:cxn modelId="{CB908531-DD3E-BF40-BAF4-1A19570A6CC1}" type="presParOf" srcId="{A5162195-7087-ED49-B7F3-019B9AA141DA}" destId="{4C9BEA09-2E5F-FD45-A83A-598D6A231BFC}" srcOrd="0" destOrd="0" presId="urn:microsoft.com/office/officeart/2005/8/layout/hProcess10"/>
    <dgm:cxn modelId="{114E055F-2940-7F40-B1DA-5E74A79886A5}" type="presParOf" srcId="{8D1A7438-25F7-754F-8B74-24EFF0262395}" destId="{BF1CEE7D-E59E-7E43-B332-67715620ADBE}" srcOrd="4" destOrd="0" presId="urn:microsoft.com/office/officeart/2005/8/layout/hProcess10"/>
    <dgm:cxn modelId="{5CE017FF-D754-FB4F-B282-50735D5048F6}" type="presParOf" srcId="{BF1CEE7D-E59E-7E43-B332-67715620ADBE}" destId="{56E89829-34BD-B74F-9804-D08D80427135}" srcOrd="0" destOrd="0" presId="urn:microsoft.com/office/officeart/2005/8/layout/hProcess10"/>
    <dgm:cxn modelId="{476AA124-B2C8-8141-86A5-F074AE396993}" type="presParOf" srcId="{BF1CEE7D-E59E-7E43-B332-67715620ADBE}" destId="{B9F2E5B4-2769-9540-900D-92F52C41F996}" srcOrd="1" destOrd="0" presId="urn:microsoft.com/office/officeart/2005/8/layout/hProcess10"/>
    <dgm:cxn modelId="{5B1498D7-E887-3E49-A8EB-19550AE62EB5}" type="presParOf" srcId="{8D1A7438-25F7-754F-8B74-24EFF0262395}" destId="{8D81BB88-F22D-144E-AC01-A62DB7BF26A2}" srcOrd="5" destOrd="0" presId="urn:microsoft.com/office/officeart/2005/8/layout/hProcess10"/>
    <dgm:cxn modelId="{BA1EB491-A669-764A-8730-6C17D1EDE916}" type="presParOf" srcId="{8D81BB88-F22D-144E-AC01-A62DB7BF26A2}" destId="{641B29A2-3E8D-CD47-9327-A5D613AEC7A0}" srcOrd="0" destOrd="0" presId="urn:microsoft.com/office/officeart/2005/8/layout/hProcess10"/>
    <dgm:cxn modelId="{D21982D8-E1F0-0A43-8940-593A1EE4C159}" type="presParOf" srcId="{8D1A7438-25F7-754F-8B74-24EFF0262395}" destId="{2F8F0C52-BED1-174A-8033-3A4D306B7155}" srcOrd="6" destOrd="0" presId="urn:microsoft.com/office/officeart/2005/8/layout/hProcess10"/>
    <dgm:cxn modelId="{F6EF1E00-24A2-3E4E-ADC0-ED1210AA81C3}" type="presParOf" srcId="{2F8F0C52-BED1-174A-8033-3A4D306B7155}" destId="{EC1ACD98-67E8-674D-B135-C850C1EFA736}" srcOrd="0" destOrd="0" presId="urn:microsoft.com/office/officeart/2005/8/layout/hProcess10"/>
    <dgm:cxn modelId="{811405AB-5CE4-9B41-BADC-27B86F08A837}" type="presParOf" srcId="{2F8F0C52-BED1-174A-8033-3A4D306B7155}" destId="{2FF6E0A3-A0C8-4542-930E-AAB014C712E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C738C-CF79-7E43-81C3-0F2DA15A98BE}">
      <dsp:nvSpPr>
        <dsp:cNvPr id="0" name=""/>
        <dsp:cNvSpPr/>
      </dsp:nvSpPr>
      <dsp:spPr>
        <a:xfrm>
          <a:off x="1028" y="12476"/>
          <a:ext cx="2041098" cy="194641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8D4A4B-99FC-A04C-AB0E-1066062DB6A2}">
      <dsp:nvSpPr>
        <dsp:cNvPr id="0" name=""/>
        <dsp:cNvSpPr/>
      </dsp:nvSpPr>
      <dsp:spPr>
        <a:xfrm>
          <a:off x="216029" y="1205277"/>
          <a:ext cx="2275641" cy="1896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1882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World Wide Web Introduced - making E-learning possible. </a:t>
          </a:r>
          <a:endParaRPr lang="en-US" sz="1700" kern="1200" dirty="0"/>
        </a:p>
      </dsp:txBody>
      <dsp:txXfrm>
        <a:off x="271576" y="1260824"/>
        <a:ext cx="2164547" cy="1785413"/>
      </dsp:txXfrm>
    </dsp:sp>
    <dsp:sp modelId="{35A72914-E521-E444-8EED-5CDC31AED742}">
      <dsp:nvSpPr>
        <dsp:cNvPr id="0" name=""/>
        <dsp:cNvSpPr/>
      </dsp:nvSpPr>
      <dsp:spPr>
        <a:xfrm rot="21586930">
          <a:off x="2476332" y="734103"/>
          <a:ext cx="434208" cy="4904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476332" y="832440"/>
        <a:ext cx="303946" cy="294269"/>
      </dsp:txXfrm>
    </dsp:sp>
    <dsp:sp modelId="{28255ED1-6D5D-7F49-89DB-99288A10C619}">
      <dsp:nvSpPr>
        <dsp:cNvPr id="0" name=""/>
        <dsp:cNvSpPr/>
      </dsp:nvSpPr>
      <dsp:spPr>
        <a:xfrm>
          <a:off x="3282715" y="0"/>
          <a:ext cx="2041098" cy="194641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9BC33B-9FCB-1B4D-B56D-058D416EE200}">
      <dsp:nvSpPr>
        <dsp:cNvPr id="0" name=""/>
        <dsp:cNvSpPr/>
      </dsp:nvSpPr>
      <dsp:spPr>
        <a:xfrm>
          <a:off x="3614987" y="1167847"/>
          <a:ext cx="2041098" cy="1946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1997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Course Info LLC develops Interactive Learning Network.</a:t>
          </a:r>
          <a:endParaRPr lang="en-US" sz="1700" kern="1200" dirty="0"/>
        </a:p>
      </dsp:txBody>
      <dsp:txXfrm>
        <a:off x="3671995" y="1224855"/>
        <a:ext cx="1927082" cy="1832397"/>
      </dsp:txXfrm>
    </dsp:sp>
    <dsp:sp modelId="{76181B25-7E45-6D43-9DFD-CD7DE86714F0}">
      <dsp:nvSpPr>
        <dsp:cNvPr id="0" name=""/>
        <dsp:cNvSpPr/>
      </dsp:nvSpPr>
      <dsp:spPr>
        <a:xfrm>
          <a:off x="5716975" y="727982"/>
          <a:ext cx="393160" cy="4904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16975" y="826071"/>
        <a:ext cx="275212" cy="294269"/>
      </dsp:txXfrm>
    </dsp:sp>
    <dsp:sp modelId="{727234AD-21A4-8F44-A4EF-53E705C4D12C}">
      <dsp:nvSpPr>
        <dsp:cNvPr id="0" name=""/>
        <dsp:cNvSpPr/>
      </dsp:nvSpPr>
      <dsp:spPr>
        <a:xfrm>
          <a:off x="6447131" y="0"/>
          <a:ext cx="2041098" cy="194641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695B85-D57D-F547-B2CE-DD5A308BE64B}">
      <dsp:nvSpPr>
        <dsp:cNvPr id="0" name=""/>
        <dsp:cNvSpPr/>
      </dsp:nvSpPr>
      <dsp:spPr>
        <a:xfrm>
          <a:off x="6779403" y="1167847"/>
          <a:ext cx="2041098" cy="1946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1999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ePath</a:t>
          </a:r>
          <a:r>
            <a:rPr lang="en-US" sz="1700" kern="1200" dirty="0" smtClean="0"/>
            <a:t> released ASAP. </a:t>
          </a:r>
          <a:endParaRPr lang="en-US" sz="1700" kern="1200" dirty="0"/>
        </a:p>
      </dsp:txBody>
      <dsp:txXfrm>
        <a:off x="6836411" y="1224855"/>
        <a:ext cx="1927082" cy="1832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FBCD4-53F2-9248-B0F3-026770365390}">
      <dsp:nvSpPr>
        <dsp:cNvPr id="0" name=""/>
        <dsp:cNvSpPr/>
      </dsp:nvSpPr>
      <dsp:spPr>
        <a:xfrm>
          <a:off x="1354" y="301799"/>
          <a:ext cx="1763804" cy="17638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A18C96-922E-6545-9E58-410C99D88FE5}">
      <dsp:nvSpPr>
        <dsp:cNvPr id="0" name=""/>
        <dsp:cNvSpPr/>
      </dsp:nvSpPr>
      <dsp:spPr>
        <a:xfrm>
          <a:off x="288485" y="1360082"/>
          <a:ext cx="1763804" cy="1763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2002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Moodle is released.</a:t>
          </a:r>
          <a:endParaRPr lang="en-US" sz="1300" kern="1200" dirty="0"/>
        </a:p>
      </dsp:txBody>
      <dsp:txXfrm>
        <a:off x="340145" y="1411742"/>
        <a:ext cx="1660484" cy="1660484"/>
      </dsp:txXfrm>
    </dsp:sp>
    <dsp:sp modelId="{FBEDB61F-9B72-164F-ABD9-F0D80412A342}">
      <dsp:nvSpPr>
        <dsp:cNvPr id="0" name=""/>
        <dsp:cNvSpPr/>
      </dsp:nvSpPr>
      <dsp:spPr>
        <a:xfrm>
          <a:off x="2104906" y="971793"/>
          <a:ext cx="339747" cy="423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04906" y="1056556"/>
        <a:ext cx="237823" cy="254291"/>
      </dsp:txXfrm>
    </dsp:sp>
    <dsp:sp modelId="{BEBE6375-7276-1044-A06B-54BFA529A993}">
      <dsp:nvSpPr>
        <dsp:cNvPr id="0" name=""/>
        <dsp:cNvSpPr/>
      </dsp:nvSpPr>
      <dsp:spPr>
        <a:xfrm>
          <a:off x="2735867" y="301799"/>
          <a:ext cx="1763804" cy="17638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C0FF74-207C-434C-A54C-F4BD90C3FA1C}">
      <dsp:nvSpPr>
        <dsp:cNvPr id="0" name=""/>
        <dsp:cNvSpPr/>
      </dsp:nvSpPr>
      <dsp:spPr>
        <a:xfrm>
          <a:off x="3022998" y="1360082"/>
          <a:ext cx="1763804" cy="1763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2005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Virtual On Demand released.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was later used by US Army. </a:t>
          </a:r>
          <a:endParaRPr lang="en-US" sz="1300" kern="1200" dirty="0"/>
        </a:p>
      </dsp:txBody>
      <dsp:txXfrm>
        <a:off x="3074658" y="1411742"/>
        <a:ext cx="1660484" cy="1660484"/>
      </dsp:txXfrm>
    </dsp:sp>
    <dsp:sp modelId="{A5162195-7087-ED49-B7F3-019B9AA141DA}">
      <dsp:nvSpPr>
        <dsp:cNvPr id="0" name=""/>
        <dsp:cNvSpPr/>
      </dsp:nvSpPr>
      <dsp:spPr>
        <a:xfrm>
          <a:off x="4839419" y="971793"/>
          <a:ext cx="339747" cy="423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839419" y="1056556"/>
        <a:ext cx="237823" cy="254291"/>
      </dsp:txXfrm>
    </dsp:sp>
    <dsp:sp modelId="{56E89829-34BD-B74F-9804-D08D80427135}">
      <dsp:nvSpPr>
        <dsp:cNvPr id="0" name=""/>
        <dsp:cNvSpPr/>
      </dsp:nvSpPr>
      <dsp:spPr>
        <a:xfrm>
          <a:off x="5470379" y="301799"/>
          <a:ext cx="1763804" cy="17638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F2E5B4-2769-9540-900D-92F52C41F996}">
      <dsp:nvSpPr>
        <dsp:cNvPr id="0" name=""/>
        <dsp:cNvSpPr/>
      </dsp:nvSpPr>
      <dsp:spPr>
        <a:xfrm>
          <a:off x="5757510" y="1360082"/>
          <a:ext cx="1763804" cy="1763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2008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Eucalyptus was used for building Amazon Web Services.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free open source private cloud technology </a:t>
          </a:r>
          <a:endParaRPr lang="en-US" sz="1300" kern="1200" dirty="0"/>
        </a:p>
      </dsp:txBody>
      <dsp:txXfrm>
        <a:off x="5809170" y="1411742"/>
        <a:ext cx="1660484" cy="1660484"/>
      </dsp:txXfrm>
    </dsp:sp>
    <dsp:sp modelId="{8D81BB88-F22D-144E-AC01-A62DB7BF26A2}">
      <dsp:nvSpPr>
        <dsp:cNvPr id="0" name=""/>
        <dsp:cNvSpPr/>
      </dsp:nvSpPr>
      <dsp:spPr>
        <a:xfrm>
          <a:off x="7573931" y="971793"/>
          <a:ext cx="339747" cy="4238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573931" y="1056556"/>
        <a:ext cx="237823" cy="254291"/>
      </dsp:txXfrm>
    </dsp:sp>
    <dsp:sp modelId="{EC1ACD98-67E8-674D-B135-C850C1EFA736}">
      <dsp:nvSpPr>
        <dsp:cNvPr id="0" name=""/>
        <dsp:cNvSpPr/>
      </dsp:nvSpPr>
      <dsp:spPr>
        <a:xfrm>
          <a:off x="8204891" y="301799"/>
          <a:ext cx="1763804" cy="176380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F6E0A3-A0C8-4542-930E-AAB014C712E6}">
      <dsp:nvSpPr>
        <dsp:cNvPr id="0" name=""/>
        <dsp:cNvSpPr/>
      </dsp:nvSpPr>
      <dsp:spPr>
        <a:xfrm>
          <a:off x="8493377" y="1510588"/>
          <a:ext cx="1763804" cy="17638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2016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LMS’s are using cloud technology – enables anywhere access with no need to install any software. </a:t>
          </a:r>
          <a:endParaRPr lang="en-US" sz="1300" kern="1200" dirty="0"/>
        </a:p>
      </dsp:txBody>
      <dsp:txXfrm>
        <a:off x="8545037" y="1562248"/>
        <a:ext cx="1660484" cy="166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8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2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4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7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850D-D258-3342-BE3A-64B5DBD5916B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0CA4-8C7E-1140-B663-5CACC74E4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562785"/>
              </p:ext>
            </p:extLst>
          </p:nvPr>
        </p:nvGraphicFramePr>
        <p:xfrm>
          <a:off x="1753702" y="596348"/>
          <a:ext cx="8821531" cy="311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5692316"/>
              </p:ext>
            </p:extLst>
          </p:nvPr>
        </p:nvGraphicFramePr>
        <p:xfrm>
          <a:off x="781879" y="3432313"/>
          <a:ext cx="10257182" cy="3425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842478" y="1401359"/>
            <a:ext cx="393160" cy="490447"/>
            <a:chOff x="5716975" y="727982"/>
            <a:chExt cx="393160" cy="490447"/>
          </a:xfrm>
        </p:grpSpPr>
        <p:sp>
          <p:nvSpPr>
            <p:cNvPr id="8" name="Right Arrow 7"/>
            <p:cNvSpPr/>
            <p:nvPr/>
          </p:nvSpPr>
          <p:spPr>
            <a:xfrm>
              <a:off x="5716975" y="727982"/>
              <a:ext cx="393160" cy="49044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ight Arrow 4"/>
            <p:cNvSpPr/>
            <p:nvPr/>
          </p:nvSpPr>
          <p:spPr>
            <a:xfrm>
              <a:off x="5716975" y="826071"/>
              <a:ext cx="275212" cy="294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50365" y="92765"/>
            <a:ext cx="453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Management System Timeline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88020" y="6581001"/>
            <a:ext cx="71296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191919"/>
                </a:solidFill>
                <a:latin typeface="SegoeUI" charset="0"/>
              </a:rPr>
              <a:t>EDIT 6028, Sarah W. Goncalves, LMS Timeline, Spring 2017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11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83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SegoeUI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8</cp:revision>
  <dcterms:created xsi:type="dcterms:W3CDTF">2017-02-05T18:24:35Z</dcterms:created>
  <dcterms:modified xsi:type="dcterms:W3CDTF">2017-02-28T18:33:37Z</dcterms:modified>
</cp:coreProperties>
</file>