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7"/>
    <p:restoredTop sz="93564"/>
  </p:normalViewPr>
  <p:slideViewPr>
    <p:cSldViewPr snapToGrid="0" snapToObjects="1">
      <p:cViewPr varScale="1">
        <p:scale>
          <a:sx n="97" d="100"/>
          <a:sy n="97" d="100"/>
        </p:scale>
        <p:origin x="1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4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5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6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4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2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0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5A0DE-8AFA-2349-AB53-AE84C23B3FFD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AA6EA-2F30-CD44-AE4F-7FEBDA43A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nmtcb.org/" TargetMode="External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srt.net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studyblue.com/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www.arrt.org/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www.ololcollege.edu/academics/school-of-health-professions/health-professions-faculty-staff/sarah-goncalves" TargetMode="External"/><Relationship Id="rId9" Type="http://schemas.openxmlformats.org/officeDocument/2006/relationships/image" Target="../media/image4.jpeg"/><Relationship Id="rId10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1" y="6445382"/>
            <a:ext cx="71296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191919"/>
                </a:solidFill>
                <a:latin typeface="SegoeUI" charset="0"/>
              </a:rPr>
              <a:t>EDIT 6028, Sarah W. Goncalves, About-Me, Spring 2016</a:t>
            </a:r>
            <a:endParaRPr lang="en-US" sz="1200" dirty="0"/>
          </a:p>
        </p:txBody>
      </p:sp>
      <p:pic>
        <p:nvPicPr>
          <p:cNvPr id="5" name="Picture 4">
            <a:hlinkClick r:id="rId2" tooltip="Click here to visit our Rad Tech state society's home page. 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5549" y="3559700"/>
            <a:ext cx="2014331" cy="2599414"/>
          </a:xfrm>
          <a:prstGeom prst="rect">
            <a:avLst/>
          </a:prstGeom>
          <a:ln>
            <a:noFill/>
          </a:ln>
          <a:effectLst>
            <a:glow rad="177800">
              <a:schemeClr val="accent1"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hlinkClick r:id="rId4" tooltip="Here to view a great notecard app that my students love to use. 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98" y="286384"/>
            <a:ext cx="4006402" cy="3004801"/>
          </a:xfrm>
          <a:prstGeom prst="hexagon">
            <a:avLst/>
          </a:prstGeom>
          <a:ln>
            <a:noFill/>
          </a:ln>
          <a:effectLst>
            <a:outerShdw blurRad="190500" sx="105000" sy="105000" algn="tl" rotWithShape="0">
              <a:schemeClr val="tx1">
                <a:lumMod val="65000"/>
                <a:lumOff val="35000"/>
                <a:alpha val="92000"/>
              </a:schemeClr>
            </a:outerShdw>
          </a:effectLst>
        </p:spPr>
      </p:pic>
      <p:pic>
        <p:nvPicPr>
          <p:cNvPr id="7" name="Picture 6">
            <a:hlinkClick r:id="rId6" tooltip="Click here to visit the Rad Tech national registry home page."/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809" y="4449251"/>
            <a:ext cx="1876223" cy="18887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>
            <a:hlinkClick r:id="rId8" tooltip="Click here to see my work profile. "/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1445" y="1912261"/>
            <a:ext cx="2733303" cy="3020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84364" y="6260716"/>
            <a:ext cx="310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think X-Ray Art </a:t>
            </a:r>
            <a:r>
              <a:rPr lang="en-US" smtClean="0"/>
              <a:t>is really cool. 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5165" y="3385143"/>
            <a:ext cx="3541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am certified in Radiologic Technology. It is something that I love to practice and teach!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796915" y="2049626"/>
            <a:ext cx="309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am also certified in Nuclear Medicine. This is a passion of mine, however I do not currently practice it. </a:t>
            </a:r>
            <a:endParaRPr lang="en-US" dirty="0"/>
          </a:p>
        </p:txBody>
      </p:sp>
      <p:pic>
        <p:nvPicPr>
          <p:cNvPr id="12" name="Picture 11">
            <a:hlinkClick r:id="rId11" tooltip="Click here to visit the national Nuclear Medicine site. "/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46" b="-2599"/>
          <a:stretch/>
        </p:blipFill>
        <p:spPr>
          <a:xfrm>
            <a:off x="9435549" y="65076"/>
            <a:ext cx="1813648" cy="1946545"/>
          </a:xfrm>
          <a:prstGeom prst="ellipse">
            <a:avLst/>
          </a:prstGeom>
          <a:scene3d>
            <a:camera prst="orthographicFront"/>
            <a:lightRig rig="threePt" dir="t"/>
          </a:scene3d>
          <a:sp3d extrusionH="69850">
            <a:bevelT/>
          </a:sp3d>
        </p:spPr>
      </p:pic>
      <p:sp>
        <p:nvSpPr>
          <p:cNvPr id="13" name="TextBox 12"/>
          <p:cNvSpPr txBox="1"/>
          <p:nvPr/>
        </p:nvSpPr>
        <p:spPr>
          <a:xfrm>
            <a:off x="4114800" y="399440"/>
            <a:ext cx="496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Sarah W.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Goncalves BS, RT (R) (N), CNMT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7139" y="5026519"/>
            <a:ext cx="4529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teach Anatomy and Positioning, </a:t>
            </a:r>
            <a:r>
              <a:rPr lang="en-US" smtClean="0"/>
              <a:t>Medical Terminology, and Clinical courses.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79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SegoeUI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9</cp:revision>
  <dcterms:created xsi:type="dcterms:W3CDTF">2017-01-21T01:29:19Z</dcterms:created>
  <dcterms:modified xsi:type="dcterms:W3CDTF">2017-02-05T17:08:07Z</dcterms:modified>
</cp:coreProperties>
</file>